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A39E24-C445-95CF-E115-E30DFE9CA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CC80BEA-7567-9766-0489-A2FF1E921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1F7944-C27E-09C6-F835-5602B400C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FBC3-1FD8-4D48-9615-93FF1EB8C21E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24BC38-9684-6B78-ADEF-0CE567CFF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AB382B-4859-3F3D-25AF-3A422666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EA0B-C47E-4DE5-A824-A5C86FBD4E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37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B100C7-7276-0BF1-702D-F2321DD5F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F79048-7F49-D876-CE21-D42443F22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734556-7BAE-0167-0514-FEF30421A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FBC3-1FD8-4D48-9615-93FF1EB8C21E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EE2D5B-92C9-F091-577C-EF1D3F47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08B29E-710E-AACC-605C-C98B8080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EA0B-C47E-4DE5-A824-A5C86FBD4E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07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8E1A8DD-0F48-78ED-CEB3-0B91B4869F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A43035-7E47-2045-3359-464DC6044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5678AC-9718-B4E4-4D24-66A55AB0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FBC3-1FD8-4D48-9615-93FF1EB8C21E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A2E673-412B-D88F-EDD7-7758B582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25C6C9-DFA3-7A84-338A-76E4AB43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EA0B-C47E-4DE5-A824-A5C86FBD4E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2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11E213-24D1-7483-4221-874A4EE78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82D54C-F3CE-0FD8-1E66-7EB76B34A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707FFA-DEB3-009C-FC2A-82AAAD40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FBC3-1FD8-4D48-9615-93FF1EB8C21E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8051C4-D105-A6DA-003D-CAB675EC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011555-F848-F875-E325-F94146D6E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EA0B-C47E-4DE5-A824-A5C86FBD4E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59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B9076A-FB97-F158-D518-F24FAE1B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B7B945-B714-74E1-524E-CE5FDCD94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4425BD-EB1A-2A6B-986B-D01D126F3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FBC3-1FD8-4D48-9615-93FF1EB8C21E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F233B7-8D29-0476-7B62-CEF284843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55C3F1-5DF4-C851-637D-5256319B5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EA0B-C47E-4DE5-A824-A5C86FBD4E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46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4B840-82F2-53B8-E9AD-94D51F388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F35803-C22E-CED0-5E67-94336CE43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6BEE14-B4C6-88B6-0DDF-2A1806E37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75C97D-7FE6-00CE-7758-FF4C2B98C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FBC3-1FD8-4D48-9615-93FF1EB8C21E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2844B5-1D8E-B3C9-20D1-13C89C2FF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95ABA5-4AFF-2CB4-E0BD-4ED171D6C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EA0B-C47E-4DE5-A824-A5C86FBD4E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96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A77F41-680F-0B8E-47CE-F773620E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84FEF9-7DD1-7B90-5D93-22503C440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CFF181-509D-56C2-844A-B67533718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1DE10F-FBC5-1A10-0F33-34071458E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D54440-A4BE-F0CE-C864-40AFD014C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43796BA-C90D-0392-4E90-F23036B8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FBC3-1FD8-4D48-9615-93FF1EB8C21E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FF9DAAA-3DE5-E685-4B47-C30CE6BD9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7202BD1-2114-32E5-2E5B-C8374058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EA0B-C47E-4DE5-A824-A5C86FBD4E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51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947F04-7768-0CDB-08C7-68E99F7AA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96AAC0E-A721-8FFE-019C-83623581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FBC3-1FD8-4D48-9615-93FF1EB8C21E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6EBBE2-E8B9-243B-FB9E-42143AEE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F2D1817-CBE1-D975-2336-ED4F68DA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EA0B-C47E-4DE5-A824-A5C86FBD4E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08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FDD8BF8-1F96-E76B-ED7F-157CB1110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FBC3-1FD8-4D48-9615-93FF1EB8C21E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9F9FD66-C493-22B6-FF38-6D116DF8B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09E2B7-789F-9DDE-3543-58583ADE0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EA0B-C47E-4DE5-A824-A5C86FBD4E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87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75D49F-B1CA-3783-6358-4591AE55C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8D6734-0BF6-D0DC-DE28-96364A5F7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4B058C-B932-1393-D930-99C89398E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476179-18E8-67BD-800C-18A2D8F16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FBC3-1FD8-4D48-9615-93FF1EB8C21E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4BC688-2469-D11D-EEE5-128BC18FB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755490-79A5-E88D-4CF6-3D8AC3A1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EA0B-C47E-4DE5-A824-A5C86FBD4E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12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D4D871-335E-885B-FAAE-909C82B9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DB84FEB-E2CD-971D-53FE-0CA7FC054D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3AC904-2751-89C6-065F-3BDE1658A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DAFCC2-93AF-746B-73C2-585B177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FBC3-1FD8-4D48-9615-93FF1EB8C21E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611AFE-298C-4168-725C-9BB141316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D85346-B3A5-92C4-27A8-7AB7CE71D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EA0B-C47E-4DE5-A824-A5C86FBD4E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25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2F26C1B-2A3A-A122-A742-DB5DECD75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CCDBCF-0740-2E61-5E5D-2679AD749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27C73E-7D49-AA93-CE9B-ADEEFD1A7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FBC3-1FD8-4D48-9615-93FF1EB8C21E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84CA11-6948-1835-BA73-A96ED901E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9FF665-6D0F-0D50-8438-F1B7560D9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8EA0B-C47E-4DE5-A824-A5C86FBD4E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74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21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AEF8A7-08D6-CE14-9A8D-CFEFE3E4F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180" y="1087727"/>
            <a:ext cx="3041803" cy="1045873"/>
          </a:xfrm>
        </p:spPr>
        <p:txBody>
          <a:bodyPr anchor="b">
            <a:normAutofit/>
          </a:bodyPr>
          <a:lstStyle/>
          <a:p>
            <a:pPr algn="l"/>
            <a:r>
              <a:rPr lang="fr-FR" sz="1600" dirty="0">
                <a:solidFill>
                  <a:srgbClr val="FFFFFF"/>
                </a:solidFill>
              </a:rPr>
              <a:t>Le 11 Novembre 2023, les élèves de l’option musique ont assisté au spectacle  de STOMP au centre événementiel de Courbevoie</a:t>
            </a:r>
          </a:p>
        </p:txBody>
      </p:sp>
      <p:pic>
        <p:nvPicPr>
          <p:cNvPr id="11" name="Image 10" descr="Une image contenant concert, spectacle, musique, nuit&#10;&#10;Description générée automatiquement">
            <a:extLst>
              <a:ext uri="{FF2B5EF4-FFF2-40B4-BE49-F238E27FC236}">
                <a16:creationId xmlns:a16="http://schemas.microsoft.com/office/drawing/2014/main" id="{328F8047-C101-0AD2-D219-F67711819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040" y="1268323"/>
            <a:ext cx="3387578" cy="1905512"/>
          </a:xfrm>
          <a:prstGeom prst="rect">
            <a:avLst/>
          </a:prstGeom>
        </p:spPr>
      </p:pic>
      <p:pic>
        <p:nvPicPr>
          <p:cNvPr id="7" name="Image 6" descr="Une image contenant personne, habits, Danse, spectacle&#10;&#10;Description générée automatiquement">
            <a:extLst>
              <a:ext uri="{FF2B5EF4-FFF2-40B4-BE49-F238E27FC236}">
                <a16:creationId xmlns:a16="http://schemas.microsoft.com/office/drawing/2014/main" id="{5731AD7E-D021-68C6-9046-2C714A282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930" y="1250348"/>
            <a:ext cx="3419533" cy="1923487"/>
          </a:xfrm>
          <a:prstGeom prst="rect">
            <a:avLst/>
          </a:prstGeom>
        </p:spPr>
      </p:pic>
      <p:pic>
        <p:nvPicPr>
          <p:cNvPr id="5" name="Image 4" descr="Une image contenant texte, Danse, graphisme, affiche&#10;&#10;Description générée automatiquement">
            <a:extLst>
              <a:ext uri="{FF2B5EF4-FFF2-40B4-BE49-F238E27FC236}">
                <a16:creationId xmlns:a16="http://schemas.microsoft.com/office/drawing/2014/main" id="{71E1782F-88C7-73B0-2C94-C963A7EF2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99" y="3429000"/>
            <a:ext cx="6754304" cy="288746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D3C34B9-36CA-D729-6571-8CC7CF3168A4}"/>
              </a:ext>
            </a:extLst>
          </p:cNvPr>
          <p:cNvSpPr txBox="1"/>
          <p:nvPr/>
        </p:nvSpPr>
        <p:spPr>
          <a:xfrm>
            <a:off x="354102" y="3523356"/>
            <a:ext cx="30856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Stomp</a:t>
            </a:r>
            <a:r>
              <a:rPr lang="fr-FR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est une troupe de huit artistes musiciens créé à Brighton en 1991.              Leur spectacle est fait d'un jeu instrumental chorégraphié qui utilise des objets du quotidien.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CD947FB-6B5E-987E-C351-16BBCB5A73D9}"/>
              </a:ext>
            </a:extLst>
          </p:cNvPr>
          <p:cNvSpPr txBox="1"/>
          <p:nvPr/>
        </p:nvSpPr>
        <p:spPr>
          <a:xfrm>
            <a:off x="6057842" y="247650"/>
            <a:ext cx="372433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4000" i="1" dirty="0">
                <a:latin typeface="Algerian" panose="04020705040A02060702" pitchFamily="82" charset="0"/>
              </a:rPr>
              <a:t>      STOMP</a:t>
            </a:r>
          </a:p>
        </p:txBody>
      </p:sp>
    </p:spTree>
    <p:extLst>
      <p:ext uri="{BB962C8B-B14F-4D97-AF65-F5344CB8AC3E}">
        <p14:creationId xmlns:p14="http://schemas.microsoft.com/office/powerpoint/2010/main" val="25418563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52</Words>
  <Application>Microsoft Office PowerPoint</Application>
  <PresentationFormat>Grand écran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Algerian</vt:lpstr>
      <vt:lpstr>arial</vt:lpstr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nelly oursel</dc:creator>
  <cp:lastModifiedBy>nelly oursel</cp:lastModifiedBy>
  <cp:revision>1</cp:revision>
  <dcterms:created xsi:type="dcterms:W3CDTF">2023-11-15T22:40:50Z</dcterms:created>
  <dcterms:modified xsi:type="dcterms:W3CDTF">2023-11-15T22:50:42Z</dcterms:modified>
</cp:coreProperties>
</file>