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AAA"/>
    <a:srgbClr val="903037"/>
    <a:srgbClr val="D48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C0E86-0B38-5F05-A9DF-3C51E772A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F0C027-960C-29E7-4C2A-13DC37A34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EEFFC-3F96-A34C-5425-6898FFEB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0B7B10-34D7-7663-F8CA-09D7D58F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429FA-8B2B-00F5-41DC-A129ABA9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07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19275-CA0C-EDBE-D795-9FDC8F5F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014762-E6C0-ED07-B438-C09B30BD9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AB760D-4B15-9D41-7321-EEA8A454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00DD73-1B74-4339-A48F-976A6956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265501-6380-F826-C566-2AAE5B84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57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81FDF6-2326-E5C8-6ED4-64E2FD6CD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3ADADE-1C91-DA33-68FB-9845C08BF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098AAD-3BF0-9FE8-7B16-B3AB43E5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CC7BBC-A511-95EC-16D7-5E3068C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9D5C4-571B-484C-505C-29305785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0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C6CB1-9CD4-D8C7-D359-BF0BCDAE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0F687B-13EA-4A11-7161-7F4D7F898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5D27B0-A323-2A8B-8C7E-A04A74A2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BE8CD7-3FA3-A740-D265-B94CD088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5AE455-E0C3-E802-77D4-DF43ECA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59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059F8-250A-DB98-600F-D8FD6520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88C7BE-B7B2-7D96-9DBB-39086627A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0D6BC7-4796-92BD-449F-EBD097DD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769614-012C-B648-E98D-79B10771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7C0792-C06A-5B70-F8D3-8FA4CCC5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3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98E51-77F5-0BC2-FFAF-F18FD05C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B860B7-B213-8DB8-D7CF-92481390F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C7DEB-63BF-9761-A9D1-FA36D3543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E576DE-707B-1FC0-2897-D5565323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04F507-AD42-6B63-E802-54BDF71C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134C29-204D-1B41-EF0F-2C15A981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53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576A8-2DE3-8104-D2FE-956CDB6D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7A8364-75F0-F45F-949B-006C0BD4E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6E7088-02C3-5CE7-A4C0-28C504C92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4819FC-D0B5-1680-EE86-2A3BC489B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EE3BCF-A03B-AA52-31D9-5F713DD3C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0BD5F35-BB5D-8E5C-06E0-C10E4637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257C02B-AFE4-5908-0203-DCBE004C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100C3E-871A-993D-4F88-DD6CC200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55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60541-D9E0-F426-C86A-F3868179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B94CFA-5415-4E00-76D0-5C3FF981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2008A8-0E64-B134-B757-6F48E9B4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1A1C70-6123-9A09-EC28-7CA7577F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5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F9F643-709A-2911-7E3B-AC2EE6E9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A369F9-ECD7-9562-7D66-E325741B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66962E-AD50-800F-CA9A-DBF3EAF3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67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AD958-83DB-5F67-B35C-5446E471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0D761C-DFA7-660B-9AA2-280B5AEB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FBDAEC-71C3-22BE-7D6B-C3987BABA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AC7F0D-06C3-EA89-0EE2-8F63FB97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0A8A84-1C71-2DB1-E393-589336B8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4B07C0-3401-1825-DBAF-1E8F1DCE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8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1BACF-21B9-261F-7E06-868AFC9E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65E0A6-93B6-72FC-DBEF-1FCA622BD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D4EC09-0743-5223-DBA0-4074ED793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8D58CC-7540-D4DB-2DF6-8FB49B58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F84AA1-B3EA-4D4C-B7E5-F8F84CD9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4F26C7-9389-D764-5B61-C541E314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6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FFE36C-2423-E22E-144B-1A0E0C6A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91CDFB-DCBD-32B3-0526-7E09B4B1F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EF614-30CC-E471-0726-7BAA09AB9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306E-CB17-44D1-A861-3F945A202E9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3F544A-8EA5-3036-D051-B41447CAF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6758E8-9465-E542-4168-3E48807F1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1748-E8C4-4336-8813-A51ABA7E25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3">
            <a:extLst>
              <a:ext uri="{FF2B5EF4-FFF2-40B4-BE49-F238E27FC236}">
                <a16:creationId xmlns:a16="http://schemas.microsoft.com/office/drawing/2014/main" id="{076221BA-26A4-FEFC-B45A-80D628D45DFA}"/>
              </a:ext>
            </a:extLst>
          </p:cNvPr>
          <p:cNvSpPr txBox="1"/>
          <p:nvPr/>
        </p:nvSpPr>
        <p:spPr>
          <a:xfrm>
            <a:off x="4305919" y="314833"/>
            <a:ext cx="4095750" cy="1967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000" b="1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Lycée Jacques Prévert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Option musique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2022-2023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L’Orchestre national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d’Ile de France ( ONDIF)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051F23-EA71-B339-1242-2DFE608BB852}"/>
              </a:ext>
            </a:extLst>
          </p:cNvPr>
          <p:cNvSpPr txBox="1"/>
          <p:nvPr/>
        </p:nvSpPr>
        <p:spPr>
          <a:xfrm>
            <a:off x="2874858" y="2687935"/>
            <a:ext cx="6957873" cy="144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Entrer dans la peau d’un professionnel du spectacle »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la classe de Seconde 4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L’objectif était de faire organiser un concert par les élèves</a:t>
            </a:r>
          </a:p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3 ou 4 musiciens de l’orchestre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rchestre national d'Île-de-France - YouTube">
            <a:extLst>
              <a:ext uri="{FF2B5EF4-FFF2-40B4-BE49-F238E27FC236}">
                <a16:creationId xmlns:a16="http://schemas.microsoft.com/office/drawing/2014/main" id="{EB9296BB-E729-8BD6-A04E-83A4C067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70" y="428224"/>
            <a:ext cx="2015231" cy="17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545D8E7-E48F-FA47-BA20-3DBF854EFDB2}"/>
              </a:ext>
            </a:extLst>
          </p:cNvPr>
          <p:cNvSpPr txBox="1"/>
          <p:nvPr/>
        </p:nvSpPr>
        <p:spPr>
          <a:xfrm>
            <a:off x="6096000" y="4538227"/>
            <a:ext cx="4465649" cy="1733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Clr>
                <a:srgbClr val="3C4858"/>
              </a:buClr>
              <a:buSzPts val="2800"/>
              <a:buFont typeface="Abadi" panose="020B0604020104020204" pitchFamily="34" charset="0"/>
              <a:buChar char="♪"/>
            </a:pPr>
            <a:r>
              <a:rPr lang="fr-FR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séances d’ateliers encadrées par un intervenant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ea typeface="Times New Roman" panose="02020603050405020304" pitchFamily="18" charset="0"/>
              </a:rPr>
              <a:t>        Les élèves ont réalisé en équipes</a:t>
            </a:r>
            <a:br>
              <a:rPr lang="fr-FR" sz="1400" b="1" dirty="0">
                <a:effectLst/>
                <a:ea typeface="Times New Roman" panose="02020603050405020304" pitchFamily="18" charset="0"/>
              </a:rPr>
            </a:br>
            <a:r>
              <a:rPr lang="fr-FR" sz="1400" b="1" dirty="0">
                <a:effectLst/>
                <a:ea typeface="Times New Roman" panose="02020603050405020304" pitchFamily="18" charset="0"/>
              </a:rPr>
              <a:t>– la production </a:t>
            </a:r>
            <a:br>
              <a:rPr lang="fr-FR" sz="1400" b="1" dirty="0">
                <a:effectLst/>
                <a:ea typeface="Times New Roman" panose="02020603050405020304" pitchFamily="18" charset="0"/>
              </a:rPr>
            </a:br>
            <a:r>
              <a:rPr lang="fr-FR" sz="1400" b="1" dirty="0">
                <a:effectLst/>
                <a:ea typeface="Times New Roman" panose="02020603050405020304" pitchFamily="18" charset="0"/>
              </a:rPr>
              <a:t>– la communication du concert </a:t>
            </a:r>
            <a:br>
              <a:rPr lang="fr-FR" sz="1400" b="1" dirty="0">
                <a:effectLst/>
                <a:ea typeface="Times New Roman" panose="02020603050405020304" pitchFamily="18" charset="0"/>
              </a:rPr>
            </a:br>
            <a:r>
              <a:rPr lang="fr-FR" sz="1400" b="1" dirty="0">
                <a:effectLst/>
                <a:ea typeface="Times New Roman" panose="02020603050405020304" pitchFamily="18" charset="0"/>
              </a:rPr>
              <a:t>– la régie technique </a:t>
            </a:r>
            <a:br>
              <a:rPr lang="fr-FR" sz="1400" b="1" dirty="0">
                <a:effectLst/>
                <a:ea typeface="Times New Roman" panose="02020603050405020304" pitchFamily="18" charset="0"/>
              </a:rPr>
            </a:br>
            <a:r>
              <a:rPr lang="fr-FR" sz="1400" b="1" dirty="0">
                <a:effectLst/>
                <a:ea typeface="Times New Roman" panose="02020603050405020304" pitchFamily="18" charset="0"/>
              </a:rPr>
              <a:t>– la présentation des œuvres interprétées</a:t>
            </a:r>
            <a:endParaRPr lang="fr-FR" sz="1400" b="1" dirty="0"/>
          </a:p>
        </p:txBody>
      </p:sp>
      <p:pic>
        <p:nvPicPr>
          <p:cNvPr id="1030" name="Picture 6" descr="Orchestre national d'Île-de-France - ONDIF">
            <a:extLst>
              <a:ext uri="{FF2B5EF4-FFF2-40B4-BE49-F238E27FC236}">
                <a16:creationId xmlns:a16="http://schemas.microsoft.com/office/drawing/2014/main" id="{FAC40468-3325-29E3-3FC4-630AA4130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1" y="2704713"/>
            <a:ext cx="2207527" cy="31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sique coeur clé de partitions note de musique amour' Autocollant |  Spreadshirt">
            <a:extLst>
              <a:ext uri="{FF2B5EF4-FFF2-40B4-BE49-F238E27FC236}">
                <a16:creationId xmlns:a16="http://schemas.microsoft.com/office/drawing/2014/main" id="{47C599F3-E5B7-9DB1-D64D-451E972B1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229">
            <a:off x="9899331" y="1773761"/>
            <a:ext cx="1422298" cy="142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0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1" name="Straight Connector 212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705C21E4-03F2-1CCE-6C4B-5DC8296DE56B}"/>
              </a:ext>
            </a:extLst>
          </p:cNvPr>
          <p:cNvSpPr txBox="1"/>
          <p:nvPr/>
        </p:nvSpPr>
        <p:spPr>
          <a:xfrm>
            <a:off x="762001" y="2551176"/>
            <a:ext cx="3893126" cy="359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Le 9 </a:t>
            </a:r>
            <a:r>
              <a:rPr lang="en-US" dirty="0" err="1">
                <a:effectLst/>
              </a:rPr>
              <a:t>décembre</a:t>
            </a:r>
            <a:r>
              <a:rPr lang="en-US" dirty="0">
                <a:effectLst/>
              </a:rPr>
              <a:t> 2022 : </a:t>
            </a:r>
            <a:r>
              <a:rPr lang="en-US" b="1" dirty="0" err="1">
                <a:effectLst/>
              </a:rPr>
              <a:t>visite</a:t>
            </a:r>
            <a:r>
              <a:rPr lang="en-US" b="1" dirty="0">
                <a:effectLst/>
              </a:rPr>
              <a:t> de la Maison de </a:t>
            </a:r>
            <a:r>
              <a:rPr lang="en-US" b="1" dirty="0" err="1">
                <a:effectLst/>
              </a:rPr>
              <a:t>l'Orchestre</a:t>
            </a:r>
            <a:r>
              <a:rPr lang="en-US" dirty="0">
                <a:effectLst/>
              </a:rPr>
              <a:t> </a:t>
            </a:r>
            <a:r>
              <a:rPr lang="en-US" dirty="0"/>
              <a:t>  </a:t>
            </a:r>
            <a:r>
              <a:rPr lang="en-US" dirty="0">
                <a:effectLst/>
              </a:rPr>
              <a:t>et </a:t>
            </a:r>
            <a:r>
              <a:rPr lang="en-US" dirty="0" err="1">
                <a:effectLst/>
              </a:rPr>
              <a:t>découverte</a:t>
            </a:r>
            <a:r>
              <a:rPr lang="en-US" dirty="0">
                <a:effectLst/>
              </a:rPr>
              <a:t> des métiers de </a:t>
            </a:r>
            <a:r>
              <a:rPr lang="en-US" dirty="0" err="1">
                <a:effectLst/>
              </a:rPr>
              <a:t>l’Orchestre</a:t>
            </a:r>
            <a:r>
              <a:rPr lang="en-US" dirty="0">
                <a:effectLst/>
              </a:rPr>
              <a:t>,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>
                <a:effectLst/>
              </a:rPr>
              <a:t>encontre avec les </a:t>
            </a:r>
            <a:r>
              <a:rPr lang="en-US" dirty="0" err="1">
                <a:effectLst/>
              </a:rPr>
              <a:t>professionnels</a:t>
            </a:r>
            <a:r>
              <a:rPr lang="en-US" dirty="0">
                <a:effectLst/>
              </a:rPr>
              <a:t> qui </a:t>
            </a:r>
            <a:r>
              <a:rPr lang="en-US" dirty="0" err="1">
                <a:effectLst/>
              </a:rPr>
              <a:t>organisent</a:t>
            </a:r>
            <a:r>
              <a:rPr lang="en-US" dirty="0">
                <a:effectLst/>
              </a:rPr>
              <a:t> les concerts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>
                <a:effectLst/>
              </a:rPr>
              <a:t>hargé de communication,   production, </a:t>
            </a:r>
            <a:r>
              <a:rPr lang="en-US" dirty="0" err="1">
                <a:effectLst/>
              </a:rPr>
              <a:t>régisseur</a:t>
            </a:r>
            <a:endParaRPr lang="en-US" dirty="0"/>
          </a:p>
        </p:txBody>
      </p:sp>
      <p:pic>
        <p:nvPicPr>
          <p:cNvPr id="6" name="Image 5" descr="Une image contenant musique, personne, habits, instrument de musique&#10;&#10;Description générée automatiquement">
            <a:extLst>
              <a:ext uri="{FF2B5EF4-FFF2-40B4-BE49-F238E27FC236}">
                <a16:creationId xmlns:a16="http://schemas.microsoft.com/office/drawing/2014/main" id="{075E1B16-8C32-3D58-D3BE-E8745C91B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18835"/>
          <a:stretch/>
        </p:blipFill>
        <p:spPr bwMode="auto">
          <a:xfrm>
            <a:off x="5344391" y="10"/>
            <a:ext cx="6847609" cy="4488855"/>
          </a:xfrm>
          <a:prstGeom prst="rect">
            <a:avLst/>
          </a:prstGeom>
          <a:noFill/>
        </p:spPr>
      </p:pic>
      <p:pic>
        <p:nvPicPr>
          <p:cNvPr id="7" name="Image 6" descr="Une image contenant intérieur, hall, Convention, Centre de conférences&#10;&#10;Description générée automatiquement">
            <a:extLst>
              <a:ext uri="{FF2B5EF4-FFF2-40B4-BE49-F238E27FC236}">
                <a16:creationId xmlns:a16="http://schemas.microsoft.com/office/drawing/2014/main" id="{57400009-0693-8CD4-188D-543BA60D2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1" r="-1" b="-1"/>
          <a:stretch/>
        </p:blipFill>
        <p:spPr bwMode="auto">
          <a:xfrm>
            <a:off x="5344392" y="4488874"/>
            <a:ext cx="3424845" cy="2369126"/>
          </a:xfrm>
          <a:prstGeom prst="rect">
            <a:avLst/>
          </a:prstGeom>
          <a:noFill/>
        </p:spPr>
      </p:pic>
      <p:pic>
        <p:nvPicPr>
          <p:cNvPr id="2054" name="Picture 6" descr="Orchestre National d'Île de France (ONDIF) - Alfortville">
            <a:extLst>
              <a:ext uri="{FF2B5EF4-FFF2-40B4-BE49-F238E27FC236}">
                <a16:creationId xmlns:a16="http://schemas.microsoft.com/office/drawing/2014/main" id="{4E3968C4-F2C6-EF6D-C3C8-A88DA60E0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r="-2" b="-2"/>
          <a:stretch/>
        </p:blipFill>
        <p:spPr bwMode="auto">
          <a:xfrm>
            <a:off x="8767155" y="4488873"/>
            <a:ext cx="3424845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4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habits, intérieur, auditorium, public&#10;&#10;Description générée automatiquement">
            <a:extLst>
              <a:ext uri="{FF2B5EF4-FFF2-40B4-BE49-F238E27FC236}">
                <a16:creationId xmlns:a16="http://schemas.microsoft.com/office/drawing/2014/main" id="{9D4BD819-0F63-AA54-7B2C-F13F8540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33" y="457200"/>
            <a:ext cx="3491754" cy="2618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FC82DC54-2B2B-05FD-4D33-4CC1E424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A7C0101-A4D1-59B7-038A-0C05B2B8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Image 25" descr="Une image contenant texte, intérieur, écran d’ordinateur, Ordinateur personnel&#10;&#10;Description générée automatiquement">
            <a:extLst>
              <a:ext uri="{FF2B5EF4-FFF2-40B4-BE49-F238E27FC236}">
                <a16:creationId xmlns:a16="http://schemas.microsoft.com/office/drawing/2014/main" id="{7842D3D2-EE5F-F55C-EE14-57096D940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3" y="2553833"/>
            <a:ext cx="3944657" cy="295849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5AB1FF8-0848-C03A-0499-48F0F26DD3B8}"/>
              </a:ext>
            </a:extLst>
          </p:cNvPr>
          <p:cNvSpPr txBox="1"/>
          <p:nvPr/>
        </p:nvSpPr>
        <p:spPr>
          <a:xfrm>
            <a:off x="474013" y="251854"/>
            <a:ext cx="4242569" cy="2148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Clr>
                <a:srgbClr val="3C4858"/>
              </a:buClr>
              <a:buSzPts val="2800"/>
              <a:buFont typeface="Abadi" panose="020B0604020104020204" pitchFamily="34" charset="0"/>
              <a:buChar char="♪"/>
            </a:pPr>
            <a:r>
              <a:rPr lang="fr-F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séances d’ateliers encadrées par un intervenant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dirty="0">
                <a:effectLst/>
                <a:ea typeface="Times New Roman" panose="02020603050405020304" pitchFamily="18" charset="0"/>
              </a:rPr>
              <a:t>        Les élèves ont réalisé en équipes</a:t>
            </a:r>
            <a:br>
              <a:rPr lang="fr-FR" sz="1400" dirty="0">
                <a:effectLst/>
                <a:ea typeface="Times New Roman" panose="02020603050405020304" pitchFamily="18" charset="0"/>
              </a:rPr>
            </a:br>
            <a:r>
              <a:rPr lang="fr-FR" sz="1400" dirty="0">
                <a:effectLst/>
                <a:ea typeface="Times New Roman" panose="02020603050405020304" pitchFamily="18" charset="0"/>
              </a:rPr>
              <a:t>– la production </a:t>
            </a:r>
            <a:br>
              <a:rPr lang="fr-FR" sz="1400" dirty="0">
                <a:effectLst/>
                <a:ea typeface="Times New Roman" panose="02020603050405020304" pitchFamily="18" charset="0"/>
              </a:rPr>
            </a:br>
            <a:r>
              <a:rPr lang="fr-FR" sz="1400" dirty="0">
                <a:effectLst/>
                <a:ea typeface="Times New Roman" panose="02020603050405020304" pitchFamily="18" charset="0"/>
              </a:rPr>
              <a:t>– la communication du concert </a:t>
            </a:r>
            <a:br>
              <a:rPr lang="fr-FR" sz="1400" dirty="0">
                <a:effectLst/>
                <a:ea typeface="Times New Roman" panose="02020603050405020304" pitchFamily="18" charset="0"/>
              </a:rPr>
            </a:br>
            <a:r>
              <a:rPr lang="fr-FR" sz="1400" dirty="0">
                <a:effectLst/>
                <a:ea typeface="Times New Roman" panose="02020603050405020304" pitchFamily="18" charset="0"/>
              </a:rPr>
              <a:t>– la régie technique </a:t>
            </a:r>
            <a:br>
              <a:rPr lang="fr-FR" sz="1400" dirty="0">
                <a:effectLst/>
                <a:ea typeface="Times New Roman" panose="02020603050405020304" pitchFamily="18" charset="0"/>
              </a:rPr>
            </a:br>
            <a:r>
              <a:rPr lang="fr-FR" sz="1400" dirty="0">
                <a:effectLst/>
                <a:ea typeface="Times New Roman" panose="02020603050405020304" pitchFamily="18" charset="0"/>
              </a:rPr>
              <a:t>– la présentation des œuvres interprétées</a:t>
            </a:r>
          </a:p>
          <a:p>
            <a:endParaRPr lang="fr-FR" sz="1400" dirty="0"/>
          </a:p>
          <a:p>
            <a:r>
              <a:rPr lang="fr-F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Choix de la thématique : l’amour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dirty="0"/>
          </a:p>
        </p:txBody>
      </p:sp>
      <p:pic>
        <p:nvPicPr>
          <p:cNvPr id="31" name="Image 30" descr="Une image contenant instrument de musique, texte, musique, jazz&#10;&#10;Description générée automatiquement">
            <a:extLst>
              <a:ext uri="{FF2B5EF4-FFF2-40B4-BE49-F238E27FC236}">
                <a16:creationId xmlns:a16="http://schemas.microsoft.com/office/drawing/2014/main" id="{FB6FCF3C-6113-9915-BF7F-6FF90EC52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582" y="1368773"/>
            <a:ext cx="2987577" cy="4296547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rgbClr val="D486B8">
                <a:alpha val="60000"/>
              </a:srgbClr>
            </a:glow>
          </a:effec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CF19397F-E643-1AEB-C681-1C7E9F2488D7}"/>
              </a:ext>
            </a:extLst>
          </p:cNvPr>
          <p:cNvSpPr txBox="1"/>
          <p:nvPr/>
        </p:nvSpPr>
        <p:spPr>
          <a:xfrm>
            <a:off x="8226233" y="3412654"/>
            <a:ext cx="38001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3C4858"/>
              </a:buClr>
              <a:buSzPts val="2800"/>
              <a:buFont typeface="Abadi" panose="020B0604020104020204" pitchFamily="34" charset="0"/>
              <a:buChar char="♪"/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concert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eu lieu le 11 mai 2023 </a:t>
            </a:r>
          </a:p>
          <a:p>
            <a:pPr marL="228600"/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à la Médiathèque de Taverny </a:t>
            </a:r>
          </a:p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avec 4 musiciens de l’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Ondif</a:t>
            </a:r>
            <a:endParaRPr lang="fr-FR" sz="1400" dirty="0"/>
          </a:p>
        </p:txBody>
      </p:sp>
      <p:pic>
        <p:nvPicPr>
          <p:cNvPr id="35" name="Image 34" descr="Une image contenant intérieur, personne, public, habits&#10;&#10;Description générée automatiquement">
            <a:extLst>
              <a:ext uri="{FF2B5EF4-FFF2-40B4-BE49-F238E27FC236}">
                <a16:creationId xmlns:a16="http://schemas.microsoft.com/office/drawing/2014/main" id="{23E3EEC9-E688-74E5-BDB6-D646723A7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18" y="4306737"/>
            <a:ext cx="2846876" cy="213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2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60" name="Rectangle 4159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1" name="Rectangle 4160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62" name="Rectangle 4161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C89A9D-9D28-205D-EAEC-631470AA4E3E}"/>
              </a:ext>
            </a:extLst>
          </p:cNvPr>
          <p:cNvSpPr txBox="1"/>
          <p:nvPr/>
        </p:nvSpPr>
        <p:spPr>
          <a:xfrm>
            <a:off x="2852738" y="428890"/>
            <a:ext cx="3243262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Clr>
                <a:srgbClr val="3C4858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Un concert le  19 Avril 2023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3C4858"/>
              </a:buClr>
              <a:buSzPts val="2800"/>
            </a:pPr>
            <a:r>
              <a:rPr lang="en-US" sz="1700" dirty="0"/>
              <a:t>      </a:t>
            </a:r>
            <a:r>
              <a:rPr lang="en-US" sz="1700" dirty="0">
                <a:effectLst/>
              </a:rPr>
              <a:t>  à la </a:t>
            </a:r>
            <a:r>
              <a:rPr lang="en-US" sz="1700" dirty="0" err="1">
                <a:effectLst/>
              </a:rPr>
              <a:t>Philharmonie</a:t>
            </a:r>
            <a:r>
              <a:rPr lang="en-US" sz="1700" dirty="0">
                <a:effectLst/>
              </a:rPr>
              <a:t> de Paris</a:t>
            </a:r>
          </a:p>
        </p:txBody>
      </p:sp>
      <p:pic>
        <p:nvPicPr>
          <p:cNvPr id="4098" name="Picture 2" descr="Prochains événements dans la Grande salle Pierre Boulez | Philharmonie de  Paris">
            <a:extLst>
              <a:ext uri="{FF2B5EF4-FFF2-40B4-BE49-F238E27FC236}">
                <a16:creationId xmlns:a16="http://schemas.microsoft.com/office/drawing/2014/main" id="{927AAEAD-22C5-B0D4-4F42-CE119AA99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7" b="188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1" descr="Une image contenant ballon, plein air, eau, robe&#10;&#10;Description générée automatiquement">
            <a:extLst>
              <a:ext uri="{FF2B5EF4-FFF2-40B4-BE49-F238E27FC236}">
                <a16:creationId xmlns:a16="http://schemas.microsoft.com/office/drawing/2014/main" id="{62C0EC32-BB54-40C0-FCBD-183BAAF68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" r="1" b="2581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924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197</Words>
  <Application>Microsoft Office PowerPoint</Application>
  <PresentationFormat>Grand écran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Abadi</vt:lpstr>
      <vt:lpstr>Arial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nelly oursel</dc:creator>
  <cp:lastModifiedBy>nelly oursel</cp:lastModifiedBy>
  <cp:revision>2</cp:revision>
  <dcterms:created xsi:type="dcterms:W3CDTF">2023-11-15T20:16:00Z</dcterms:created>
  <dcterms:modified xsi:type="dcterms:W3CDTF">2023-11-15T21:56:42Z</dcterms:modified>
</cp:coreProperties>
</file>