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5DD85-357A-B324-06B5-48DD65E3C25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93D4B58-A66D-4099-48CB-C4A1EB6D1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2349507-36F7-03E6-7328-BCC1F1F73756}"/>
              </a:ext>
            </a:extLst>
          </p:cNvPr>
          <p:cNvSpPr>
            <a:spLocks noGrp="1"/>
          </p:cNvSpPr>
          <p:nvPr>
            <p:ph type="dt" sz="half" idx="10"/>
          </p:nvPr>
        </p:nvSpPr>
        <p:spPr/>
        <p:txBody>
          <a:bodyPr/>
          <a:lstStyle/>
          <a:p>
            <a:fld id="{A725B09C-BCEF-4405-BACE-1B956159BA60}" type="datetimeFigureOut">
              <a:rPr lang="fr-FR" smtClean="0"/>
              <a:t>30/09/2023</a:t>
            </a:fld>
            <a:endParaRPr lang="fr-FR"/>
          </a:p>
        </p:txBody>
      </p:sp>
      <p:sp>
        <p:nvSpPr>
          <p:cNvPr id="5" name="Espace réservé du pied de page 4">
            <a:extLst>
              <a:ext uri="{FF2B5EF4-FFF2-40B4-BE49-F238E27FC236}">
                <a16:creationId xmlns:a16="http://schemas.microsoft.com/office/drawing/2014/main" id="{EE2C2BB1-583A-C25D-22D0-7A0E8B9182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B9E961-96DE-B793-6503-327319ACFBA2}"/>
              </a:ext>
            </a:extLst>
          </p:cNvPr>
          <p:cNvSpPr>
            <a:spLocks noGrp="1"/>
          </p:cNvSpPr>
          <p:nvPr>
            <p:ph type="sldNum" sz="quarter" idx="12"/>
          </p:nvPr>
        </p:nvSpPr>
        <p:spPr/>
        <p:txBody>
          <a:bodyPr/>
          <a:lstStyle/>
          <a:p>
            <a:fld id="{1C4265F7-13BF-4A77-9EDA-E96DDAA4AFBB}" type="slidenum">
              <a:rPr lang="fr-FR" smtClean="0"/>
              <a:t>‹N°›</a:t>
            </a:fld>
            <a:endParaRPr lang="fr-FR"/>
          </a:p>
        </p:txBody>
      </p:sp>
    </p:spTree>
    <p:extLst>
      <p:ext uri="{BB962C8B-B14F-4D97-AF65-F5344CB8AC3E}">
        <p14:creationId xmlns:p14="http://schemas.microsoft.com/office/powerpoint/2010/main" val="103671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C6203-C40D-FA03-752A-EABE324A8D1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1ADE1CB-7303-836F-E107-AC8A166965B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EC5AB5-2F8E-CA01-2058-D8AD0D5D6AAA}"/>
              </a:ext>
            </a:extLst>
          </p:cNvPr>
          <p:cNvSpPr>
            <a:spLocks noGrp="1"/>
          </p:cNvSpPr>
          <p:nvPr>
            <p:ph type="dt" sz="half" idx="10"/>
          </p:nvPr>
        </p:nvSpPr>
        <p:spPr/>
        <p:txBody>
          <a:bodyPr/>
          <a:lstStyle/>
          <a:p>
            <a:fld id="{A725B09C-BCEF-4405-BACE-1B956159BA60}" type="datetimeFigureOut">
              <a:rPr lang="fr-FR" smtClean="0"/>
              <a:t>30/09/2023</a:t>
            </a:fld>
            <a:endParaRPr lang="fr-FR"/>
          </a:p>
        </p:txBody>
      </p:sp>
      <p:sp>
        <p:nvSpPr>
          <p:cNvPr id="5" name="Espace réservé du pied de page 4">
            <a:extLst>
              <a:ext uri="{FF2B5EF4-FFF2-40B4-BE49-F238E27FC236}">
                <a16:creationId xmlns:a16="http://schemas.microsoft.com/office/drawing/2014/main" id="{D55F911C-6111-26DA-FBE9-82498CAF8D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50F262-038D-FEF0-89C3-7A03E61545B8}"/>
              </a:ext>
            </a:extLst>
          </p:cNvPr>
          <p:cNvSpPr>
            <a:spLocks noGrp="1"/>
          </p:cNvSpPr>
          <p:nvPr>
            <p:ph type="sldNum" sz="quarter" idx="12"/>
          </p:nvPr>
        </p:nvSpPr>
        <p:spPr/>
        <p:txBody>
          <a:bodyPr/>
          <a:lstStyle/>
          <a:p>
            <a:fld id="{1C4265F7-13BF-4A77-9EDA-E96DDAA4AFBB}" type="slidenum">
              <a:rPr lang="fr-FR" smtClean="0"/>
              <a:t>‹N°›</a:t>
            </a:fld>
            <a:endParaRPr lang="fr-FR"/>
          </a:p>
        </p:txBody>
      </p:sp>
    </p:spTree>
    <p:extLst>
      <p:ext uri="{BB962C8B-B14F-4D97-AF65-F5344CB8AC3E}">
        <p14:creationId xmlns:p14="http://schemas.microsoft.com/office/powerpoint/2010/main" val="352244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D410C80-81F6-D975-C149-BCD6344BFB6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2971F2E-4974-7969-B727-EF3EC4F9B6A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739E4B-498D-C28D-2D63-23E47CD5587D}"/>
              </a:ext>
            </a:extLst>
          </p:cNvPr>
          <p:cNvSpPr>
            <a:spLocks noGrp="1"/>
          </p:cNvSpPr>
          <p:nvPr>
            <p:ph type="dt" sz="half" idx="10"/>
          </p:nvPr>
        </p:nvSpPr>
        <p:spPr/>
        <p:txBody>
          <a:bodyPr/>
          <a:lstStyle/>
          <a:p>
            <a:fld id="{A725B09C-BCEF-4405-BACE-1B956159BA60}" type="datetimeFigureOut">
              <a:rPr lang="fr-FR" smtClean="0"/>
              <a:t>30/09/2023</a:t>
            </a:fld>
            <a:endParaRPr lang="fr-FR"/>
          </a:p>
        </p:txBody>
      </p:sp>
      <p:sp>
        <p:nvSpPr>
          <p:cNvPr id="5" name="Espace réservé du pied de page 4">
            <a:extLst>
              <a:ext uri="{FF2B5EF4-FFF2-40B4-BE49-F238E27FC236}">
                <a16:creationId xmlns:a16="http://schemas.microsoft.com/office/drawing/2014/main" id="{AE1041A0-FEEB-59EE-F513-D940F82A0B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A1332E-1139-6869-5EED-34546A1A1163}"/>
              </a:ext>
            </a:extLst>
          </p:cNvPr>
          <p:cNvSpPr>
            <a:spLocks noGrp="1"/>
          </p:cNvSpPr>
          <p:nvPr>
            <p:ph type="sldNum" sz="quarter" idx="12"/>
          </p:nvPr>
        </p:nvSpPr>
        <p:spPr/>
        <p:txBody>
          <a:bodyPr/>
          <a:lstStyle/>
          <a:p>
            <a:fld id="{1C4265F7-13BF-4A77-9EDA-E96DDAA4AFBB}" type="slidenum">
              <a:rPr lang="fr-FR" smtClean="0"/>
              <a:t>‹N°›</a:t>
            </a:fld>
            <a:endParaRPr lang="fr-FR"/>
          </a:p>
        </p:txBody>
      </p:sp>
    </p:spTree>
    <p:extLst>
      <p:ext uri="{BB962C8B-B14F-4D97-AF65-F5344CB8AC3E}">
        <p14:creationId xmlns:p14="http://schemas.microsoft.com/office/powerpoint/2010/main" val="346464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00582-8BBA-E5BB-B48D-FD2694486D3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E2A6E4-3F3B-D806-5B6F-FBC217E22B9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D5055A-D25A-AA20-1A13-EDB2B5AF5F00}"/>
              </a:ext>
            </a:extLst>
          </p:cNvPr>
          <p:cNvSpPr>
            <a:spLocks noGrp="1"/>
          </p:cNvSpPr>
          <p:nvPr>
            <p:ph type="dt" sz="half" idx="10"/>
          </p:nvPr>
        </p:nvSpPr>
        <p:spPr/>
        <p:txBody>
          <a:bodyPr/>
          <a:lstStyle/>
          <a:p>
            <a:fld id="{A725B09C-BCEF-4405-BACE-1B956159BA60}" type="datetimeFigureOut">
              <a:rPr lang="fr-FR" smtClean="0"/>
              <a:t>30/09/2023</a:t>
            </a:fld>
            <a:endParaRPr lang="fr-FR"/>
          </a:p>
        </p:txBody>
      </p:sp>
      <p:sp>
        <p:nvSpPr>
          <p:cNvPr id="5" name="Espace réservé du pied de page 4">
            <a:extLst>
              <a:ext uri="{FF2B5EF4-FFF2-40B4-BE49-F238E27FC236}">
                <a16:creationId xmlns:a16="http://schemas.microsoft.com/office/drawing/2014/main" id="{373D0BA8-ABE5-1C66-3782-90A19B014B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4E78C1-A3BE-4A50-E215-BAEFC35F415A}"/>
              </a:ext>
            </a:extLst>
          </p:cNvPr>
          <p:cNvSpPr>
            <a:spLocks noGrp="1"/>
          </p:cNvSpPr>
          <p:nvPr>
            <p:ph type="sldNum" sz="quarter" idx="12"/>
          </p:nvPr>
        </p:nvSpPr>
        <p:spPr/>
        <p:txBody>
          <a:bodyPr/>
          <a:lstStyle/>
          <a:p>
            <a:fld id="{1C4265F7-13BF-4A77-9EDA-E96DDAA4AFBB}" type="slidenum">
              <a:rPr lang="fr-FR" smtClean="0"/>
              <a:t>‹N°›</a:t>
            </a:fld>
            <a:endParaRPr lang="fr-FR"/>
          </a:p>
        </p:txBody>
      </p:sp>
    </p:spTree>
    <p:extLst>
      <p:ext uri="{BB962C8B-B14F-4D97-AF65-F5344CB8AC3E}">
        <p14:creationId xmlns:p14="http://schemas.microsoft.com/office/powerpoint/2010/main" val="218546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E5B2C-E50B-D9D7-7969-D5FCF67B5FD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FB2C6A7-156E-438B-FD04-127863F8DC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801EA50-F757-4CB7-0C44-A933A6CF2420}"/>
              </a:ext>
            </a:extLst>
          </p:cNvPr>
          <p:cNvSpPr>
            <a:spLocks noGrp="1"/>
          </p:cNvSpPr>
          <p:nvPr>
            <p:ph type="dt" sz="half" idx="10"/>
          </p:nvPr>
        </p:nvSpPr>
        <p:spPr/>
        <p:txBody>
          <a:bodyPr/>
          <a:lstStyle/>
          <a:p>
            <a:fld id="{A725B09C-BCEF-4405-BACE-1B956159BA60}" type="datetimeFigureOut">
              <a:rPr lang="fr-FR" smtClean="0"/>
              <a:t>30/09/2023</a:t>
            </a:fld>
            <a:endParaRPr lang="fr-FR"/>
          </a:p>
        </p:txBody>
      </p:sp>
      <p:sp>
        <p:nvSpPr>
          <p:cNvPr id="5" name="Espace réservé du pied de page 4">
            <a:extLst>
              <a:ext uri="{FF2B5EF4-FFF2-40B4-BE49-F238E27FC236}">
                <a16:creationId xmlns:a16="http://schemas.microsoft.com/office/drawing/2014/main" id="{C644EA79-77D3-4245-D839-046BC05BC2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7E3DAA-A518-3FA3-5180-CFAC4178F438}"/>
              </a:ext>
            </a:extLst>
          </p:cNvPr>
          <p:cNvSpPr>
            <a:spLocks noGrp="1"/>
          </p:cNvSpPr>
          <p:nvPr>
            <p:ph type="sldNum" sz="quarter" idx="12"/>
          </p:nvPr>
        </p:nvSpPr>
        <p:spPr/>
        <p:txBody>
          <a:bodyPr/>
          <a:lstStyle/>
          <a:p>
            <a:fld id="{1C4265F7-13BF-4A77-9EDA-E96DDAA4AFBB}" type="slidenum">
              <a:rPr lang="fr-FR" smtClean="0"/>
              <a:t>‹N°›</a:t>
            </a:fld>
            <a:endParaRPr lang="fr-FR"/>
          </a:p>
        </p:txBody>
      </p:sp>
    </p:spTree>
    <p:extLst>
      <p:ext uri="{BB962C8B-B14F-4D97-AF65-F5344CB8AC3E}">
        <p14:creationId xmlns:p14="http://schemas.microsoft.com/office/powerpoint/2010/main" val="375029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54261-ED4B-0549-7946-22F6A2C2BE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702F84-859A-C057-A276-C888A5F8D22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57B9C6D-359A-B36B-7327-25C31C3D4B6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E0B0D37-A86B-0EE5-BAF7-08C822FA871C}"/>
              </a:ext>
            </a:extLst>
          </p:cNvPr>
          <p:cNvSpPr>
            <a:spLocks noGrp="1"/>
          </p:cNvSpPr>
          <p:nvPr>
            <p:ph type="dt" sz="half" idx="10"/>
          </p:nvPr>
        </p:nvSpPr>
        <p:spPr/>
        <p:txBody>
          <a:bodyPr/>
          <a:lstStyle/>
          <a:p>
            <a:fld id="{A725B09C-BCEF-4405-BACE-1B956159BA60}" type="datetimeFigureOut">
              <a:rPr lang="fr-FR" smtClean="0"/>
              <a:t>30/09/2023</a:t>
            </a:fld>
            <a:endParaRPr lang="fr-FR"/>
          </a:p>
        </p:txBody>
      </p:sp>
      <p:sp>
        <p:nvSpPr>
          <p:cNvPr id="6" name="Espace réservé du pied de page 5">
            <a:extLst>
              <a:ext uri="{FF2B5EF4-FFF2-40B4-BE49-F238E27FC236}">
                <a16:creationId xmlns:a16="http://schemas.microsoft.com/office/drawing/2014/main" id="{92E117C6-80FA-0D00-B778-7C33FD77DB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BACA57-8076-5C85-BD56-E77C6BACF5ED}"/>
              </a:ext>
            </a:extLst>
          </p:cNvPr>
          <p:cNvSpPr>
            <a:spLocks noGrp="1"/>
          </p:cNvSpPr>
          <p:nvPr>
            <p:ph type="sldNum" sz="quarter" idx="12"/>
          </p:nvPr>
        </p:nvSpPr>
        <p:spPr/>
        <p:txBody>
          <a:bodyPr/>
          <a:lstStyle/>
          <a:p>
            <a:fld id="{1C4265F7-13BF-4A77-9EDA-E96DDAA4AFBB}" type="slidenum">
              <a:rPr lang="fr-FR" smtClean="0"/>
              <a:t>‹N°›</a:t>
            </a:fld>
            <a:endParaRPr lang="fr-FR"/>
          </a:p>
        </p:txBody>
      </p:sp>
    </p:spTree>
    <p:extLst>
      <p:ext uri="{BB962C8B-B14F-4D97-AF65-F5344CB8AC3E}">
        <p14:creationId xmlns:p14="http://schemas.microsoft.com/office/powerpoint/2010/main" val="4375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5DCF0C-AB26-8874-7542-FF87CBF0405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9A8ECCE-34D2-52D0-D10F-2257117E8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35171B5-AD73-0CC0-54AA-57B325A5ECB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E817C4C-933C-0782-D8E6-317B36450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2B1F85D-29E4-6CF3-D719-ACD6DF00794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8694E20-9094-25DE-0AF8-33866B479C6D}"/>
              </a:ext>
            </a:extLst>
          </p:cNvPr>
          <p:cNvSpPr>
            <a:spLocks noGrp="1"/>
          </p:cNvSpPr>
          <p:nvPr>
            <p:ph type="dt" sz="half" idx="10"/>
          </p:nvPr>
        </p:nvSpPr>
        <p:spPr/>
        <p:txBody>
          <a:bodyPr/>
          <a:lstStyle/>
          <a:p>
            <a:fld id="{A725B09C-BCEF-4405-BACE-1B956159BA60}" type="datetimeFigureOut">
              <a:rPr lang="fr-FR" smtClean="0"/>
              <a:t>30/09/2023</a:t>
            </a:fld>
            <a:endParaRPr lang="fr-FR"/>
          </a:p>
        </p:txBody>
      </p:sp>
      <p:sp>
        <p:nvSpPr>
          <p:cNvPr id="8" name="Espace réservé du pied de page 7">
            <a:extLst>
              <a:ext uri="{FF2B5EF4-FFF2-40B4-BE49-F238E27FC236}">
                <a16:creationId xmlns:a16="http://schemas.microsoft.com/office/drawing/2014/main" id="{A9AF9ABB-86FD-FC56-5D52-15A5D7CC2D8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6B8762F-D9CA-5784-9D36-501B64BC08F7}"/>
              </a:ext>
            </a:extLst>
          </p:cNvPr>
          <p:cNvSpPr>
            <a:spLocks noGrp="1"/>
          </p:cNvSpPr>
          <p:nvPr>
            <p:ph type="sldNum" sz="quarter" idx="12"/>
          </p:nvPr>
        </p:nvSpPr>
        <p:spPr/>
        <p:txBody>
          <a:bodyPr/>
          <a:lstStyle/>
          <a:p>
            <a:fld id="{1C4265F7-13BF-4A77-9EDA-E96DDAA4AFBB}" type="slidenum">
              <a:rPr lang="fr-FR" smtClean="0"/>
              <a:t>‹N°›</a:t>
            </a:fld>
            <a:endParaRPr lang="fr-FR"/>
          </a:p>
        </p:txBody>
      </p:sp>
    </p:spTree>
    <p:extLst>
      <p:ext uri="{BB962C8B-B14F-4D97-AF65-F5344CB8AC3E}">
        <p14:creationId xmlns:p14="http://schemas.microsoft.com/office/powerpoint/2010/main" val="236402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25861-AA4E-0409-1BF7-A29C1C10708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0658E0B-6A18-F847-E309-2C39493A9B98}"/>
              </a:ext>
            </a:extLst>
          </p:cNvPr>
          <p:cNvSpPr>
            <a:spLocks noGrp="1"/>
          </p:cNvSpPr>
          <p:nvPr>
            <p:ph type="dt" sz="half" idx="10"/>
          </p:nvPr>
        </p:nvSpPr>
        <p:spPr/>
        <p:txBody>
          <a:bodyPr/>
          <a:lstStyle/>
          <a:p>
            <a:fld id="{A725B09C-BCEF-4405-BACE-1B956159BA60}" type="datetimeFigureOut">
              <a:rPr lang="fr-FR" smtClean="0"/>
              <a:t>30/09/2023</a:t>
            </a:fld>
            <a:endParaRPr lang="fr-FR"/>
          </a:p>
        </p:txBody>
      </p:sp>
      <p:sp>
        <p:nvSpPr>
          <p:cNvPr id="4" name="Espace réservé du pied de page 3">
            <a:extLst>
              <a:ext uri="{FF2B5EF4-FFF2-40B4-BE49-F238E27FC236}">
                <a16:creationId xmlns:a16="http://schemas.microsoft.com/office/drawing/2014/main" id="{EA933717-D8CC-7CEA-3A8C-305751EB496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C5C278F-8871-BFC0-E124-FCFEEF02A9E5}"/>
              </a:ext>
            </a:extLst>
          </p:cNvPr>
          <p:cNvSpPr>
            <a:spLocks noGrp="1"/>
          </p:cNvSpPr>
          <p:nvPr>
            <p:ph type="sldNum" sz="quarter" idx="12"/>
          </p:nvPr>
        </p:nvSpPr>
        <p:spPr/>
        <p:txBody>
          <a:bodyPr/>
          <a:lstStyle/>
          <a:p>
            <a:fld id="{1C4265F7-13BF-4A77-9EDA-E96DDAA4AFBB}" type="slidenum">
              <a:rPr lang="fr-FR" smtClean="0"/>
              <a:t>‹N°›</a:t>
            </a:fld>
            <a:endParaRPr lang="fr-FR"/>
          </a:p>
        </p:txBody>
      </p:sp>
    </p:spTree>
    <p:extLst>
      <p:ext uri="{BB962C8B-B14F-4D97-AF65-F5344CB8AC3E}">
        <p14:creationId xmlns:p14="http://schemas.microsoft.com/office/powerpoint/2010/main" val="26002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9EDE7E1-3E92-1DE8-40F6-19A55D64DD8D}"/>
              </a:ext>
            </a:extLst>
          </p:cNvPr>
          <p:cNvSpPr>
            <a:spLocks noGrp="1"/>
          </p:cNvSpPr>
          <p:nvPr>
            <p:ph type="dt" sz="half" idx="10"/>
          </p:nvPr>
        </p:nvSpPr>
        <p:spPr/>
        <p:txBody>
          <a:bodyPr/>
          <a:lstStyle/>
          <a:p>
            <a:fld id="{A725B09C-BCEF-4405-BACE-1B956159BA60}" type="datetimeFigureOut">
              <a:rPr lang="fr-FR" smtClean="0"/>
              <a:t>30/09/2023</a:t>
            </a:fld>
            <a:endParaRPr lang="fr-FR"/>
          </a:p>
        </p:txBody>
      </p:sp>
      <p:sp>
        <p:nvSpPr>
          <p:cNvPr id="3" name="Espace réservé du pied de page 2">
            <a:extLst>
              <a:ext uri="{FF2B5EF4-FFF2-40B4-BE49-F238E27FC236}">
                <a16:creationId xmlns:a16="http://schemas.microsoft.com/office/drawing/2014/main" id="{04D1AFA5-CFAA-AB3B-1BFC-19C0A36888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26A77A0-30E5-1267-D441-BA28944ADD1B}"/>
              </a:ext>
            </a:extLst>
          </p:cNvPr>
          <p:cNvSpPr>
            <a:spLocks noGrp="1"/>
          </p:cNvSpPr>
          <p:nvPr>
            <p:ph type="sldNum" sz="quarter" idx="12"/>
          </p:nvPr>
        </p:nvSpPr>
        <p:spPr/>
        <p:txBody>
          <a:bodyPr/>
          <a:lstStyle/>
          <a:p>
            <a:fld id="{1C4265F7-13BF-4A77-9EDA-E96DDAA4AFBB}" type="slidenum">
              <a:rPr lang="fr-FR" smtClean="0"/>
              <a:t>‹N°›</a:t>
            </a:fld>
            <a:endParaRPr lang="fr-FR"/>
          </a:p>
        </p:txBody>
      </p:sp>
    </p:spTree>
    <p:extLst>
      <p:ext uri="{BB962C8B-B14F-4D97-AF65-F5344CB8AC3E}">
        <p14:creationId xmlns:p14="http://schemas.microsoft.com/office/powerpoint/2010/main" val="175177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0D15D-5DF3-C38A-568C-3D88B0594E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433E802-6EE7-1247-8726-453856FCBB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D1E22B1-0372-CBA7-1A90-EE507C9A9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C00A856-B7F2-492D-B582-EC4F110FA5A1}"/>
              </a:ext>
            </a:extLst>
          </p:cNvPr>
          <p:cNvSpPr>
            <a:spLocks noGrp="1"/>
          </p:cNvSpPr>
          <p:nvPr>
            <p:ph type="dt" sz="half" idx="10"/>
          </p:nvPr>
        </p:nvSpPr>
        <p:spPr/>
        <p:txBody>
          <a:bodyPr/>
          <a:lstStyle/>
          <a:p>
            <a:fld id="{A725B09C-BCEF-4405-BACE-1B956159BA60}" type="datetimeFigureOut">
              <a:rPr lang="fr-FR" smtClean="0"/>
              <a:t>30/09/2023</a:t>
            </a:fld>
            <a:endParaRPr lang="fr-FR"/>
          </a:p>
        </p:txBody>
      </p:sp>
      <p:sp>
        <p:nvSpPr>
          <p:cNvPr id="6" name="Espace réservé du pied de page 5">
            <a:extLst>
              <a:ext uri="{FF2B5EF4-FFF2-40B4-BE49-F238E27FC236}">
                <a16:creationId xmlns:a16="http://schemas.microsoft.com/office/drawing/2014/main" id="{0256B7B0-9352-540B-F59A-BF221B2CB1A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8B49FC-CC85-EE1E-8735-094C8D3373CA}"/>
              </a:ext>
            </a:extLst>
          </p:cNvPr>
          <p:cNvSpPr>
            <a:spLocks noGrp="1"/>
          </p:cNvSpPr>
          <p:nvPr>
            <p:ph type="sldNum" sz="quarter" idx="12"/>
          </p:nvPr>
        </p:nvSpPr>
        <p:spPr/>
        <p:txBody>
          <a:bodyPr/>
          <a:lstStyle/>
          <a:p>
            <a:fld id="{1C4265F7-13BF-4A77-9EDA-E96DDAA4AFBB}" type="slidenum">
              <a:rPr lang="fr-FR" smtClean="0"/>
              <a:t>‹N°›</a:t>
            </a:fld>
            <a:endParaRPr lang="fr-FR"/>
          </a:p>
        </p:txBody>
      </p:sp>
    </p:spTree>
    <p:extLst>
      <p:ext uri="{BB962C8B-B14F-4D97-AF65-F5344CB8AC3E}">
        <p14:creationId xmlns:p14="http://schemas.microsoft.com/office/powerpoint/2010/main" val="35299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6E8CB-7D6C-6459-FDAD-0AA11CBAB4F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FF530D1-02DD-F1D3-0E47-BCE3D2B19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CDB3323-ABD9-D355-8E6C-F3176C05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84988A8-12A7-4BC3-181E-BD103B602AFC}"/>
              </a:ext>
            </a:extLst>
          </p:cNvPr>
          <p:cNvSpPr>
            <a:spLocks noGrp="1"/>
          </p:cNvSpPr>
          <p:nvPr>
            <p:ph type="dt" sz="half" idx="10"/>
          </p:nvPr>
        </p:nvSpPr>
        <p:spPr/>
        <p:txBody>
          <a:bodyPr/>
          <a:lstStyle/>
          <a:p>
            <a:fld id="{A725B09C-BCEF-4405-BACE-1B956159BA60}" type="datetimeFigureOut">
              <a:rPr lang="fr-FR" smtClean="0"/>
              <a:t>30/09/2023</a:t>
            </a:fld>
            <a:endParaRPr lang="fr-FR"/>
          </a:p>
        </p:txBody>
      </p:sp>
      <p:sp>
        <p:nvSpPr>
          <p:cNvPr id="6" name="Espace réservé du pied de page 5">
            <a:extLst>
              <a:ext uri="{FF2B5EF4-FFF2-40B4-BE49-F238E27FC236}">
                <a16:creationId xmlns:a16="http://schemas.microsoft.com/office/drawing/2014/main" id="{DA7AB731-0BC6-FA41-585E-42950EB465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BB9433-0384-14B8-7F3E-B43DEF3E3925}"/>
              </a:ext>
            </a:extLst>
          </p:cNvPr>
          <p:cNvSpPr>
            <a:spLocks noGrp="1"/>
          </p:cNvSpPr>
          <p:nvPr>
            <p:ph type="sldNum" sz="quarter" idx="12"/>
          </p:nvPr>
        </p:nvSpPr>
        <p:spPr/>
        <p:txBody>
          <a:bodyPr/>
          <a:lstStyle/>
          <a:p>
            <a:fld id="{1C4265F7-13BF-4A77-9EDA-E96DDAA4AFBB}" type="slidenum">
              <a:rPr lang="fr-FR" smtClean="0"/>
              <a:t>‹N°›</a:t>
            </a:fld>
            <a:endParaRPr lang="fr-FR"/>
          </a:p>
        </p:txBody>
      </p:sp>
    </p:spTree>
    <p:extLst>
      <p:ext uri="{BB962C8B-B14F-4D97-AF65-F5344CB8AC3E}">
        <p14:creationId xmlns:p14="http://schemas.microsoft.com/office/powerpoint/2010/main" val="388899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9A08812-DC47-9E18-943B-A56CFBA60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71A19B5-6A46-A688-316C-DCBD2AC14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28C8C2-7D6F-8E03-F901-020CD327D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5B09C-BCEF-4405-BACE-1B956159BA60}" type="datetimeFigureOut">
              <a:rPr lang="fr-FR" smtClean="0"/>
              <a:t>30/09/2023</a:t>
            </a:fld>
            <a:endParaRPr lang="fr-FR"/>
          </a:p>
        </p:txBody>
      </p:sp>
      <p:sp>
        <p:nvSpPr>
          <p:cNvPr id="5" name="Espace réservé du pied de page 4">
            <a:extLst>
              <a:ext uri="{FF2B5EF4-FFF2-40B4-BE49-F238E27FC236}">
                <a16:creationId xmlns:a16="http://schemas.microsoft.com/office/drawing/2014/main" id="{2CF64E36-8FC9-8BDE-3B53-C2FBA6A7AD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52FB9FE-98DA-A669-44E2-BD1ADEEE8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265F7-13BF-4A77-9EDA-E96DDAA4AFBB}" type="slidenum">
              <a:rPr lang="fr-FR" smtClean="0"/>
              <a:t>‹N°›</a:t>
            </a:fld>
            <a:endParaRPr lang="fr-FR"/>
          </a:p>
        </p:txBody>
      </p:sp>
    </p:spTree>
    <p:extLst>
      <p:ext uri="{BB962C8B-B14F-4D97-AF65-F5344CB8AC3E}">
        <p14:creationId xmlns:p14="http://schemas.microsoft.com/office/powerpoint/2010/main" val="693151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ciel, ville, bâtiment, gratte-ciel&#10;&#10;Description générée automatiquement">
            <a:extLst>
              <a:ext uri="{FF2B5EF4-FFF2-40B4-BE49-F238E27FC236}">
                <a16:creationId xmlns:a16="http://schemas.microsoft.com/office/drawing/2014/main" id="{55E47960-90B0-D9EF-6C98-908193FAA0D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re 1">
            <a:extLst>
              <a:ext uri="{FF2B5EF4-FFF2-40B4-BE49-F238E27FC236}">
                <a16:creationId xmlns:a16="http://schemas.microsoft.com/office/drawing/2014/main" id="{6B980C9E-0EBF-CFC5-D6D7-E80E82359A39}"/>
              </a:ext>
            </a:extLst>
          </p:cNvPr>
          <p:cNvSpPr>
            <a:spLocks noGrp="1"/>
          </p:cNvSpPr>
          <p:nvPr>
            <p:ph type="ctrTitle"/>
          </p:nvPr>
        </p:nvSpPr>
        <p:spPr>
          <a:xfrm>
            <a:off x="2729589" y="60556"/>
            <a:ext cx="6494107" cy="893050"/>
          </a:xfrm>
        </p:spPr>
        <p:txBody>
          <a:bodyPr>
            <a:normAutofit fontScale="90000"/>
          </a:bodyPr>
          <a:lstStyle/>
          <a:p>
            <a:r>
              <a:rPr lang="fr-FR" dirty="0">
                <a:solidFill>
                  <a:srgbClr val="FFFFFF"/>
                </a:solidFill>
                <a:latin typeface="Freestyle Script" panose="030804020302050B0404" pitchFamily="66" charset="0"/>
              </a:rPr>
              <a:t>ALITA : BATTLE ANGEL</a:t>
            </a:r>
          </a:p>
        </p:txBody>
      </p:sp>
      <p:sp>
        <p:nvSpPr>
          <p:cNvPr id="3" name="Sous-titre 2">
            <a:extLst>
              <a:ext uri="{FF2B5EF4-FFF2-40B4-BE49-F238E27FC236}">
                <a16:creationId xmlns:a16="http://schemas.microsoft.com/office/drawing/2014/main" id="{4C23C4BA-0F05-E62D-08FB-9F71BDB3245B}"/>
              </a:ext>
            </a:extLst>
          </p:cNvPr>
          <p:cNvSpPr>
            <a:spLocks noGrp="1"/>
          </p:cNvSpPr>
          <p:nvPr>
            <p:ph type="subTitle" idx="1"/>
          </p:nvPr>
        </p:nvSpPr>
        <p:spPr>
          <a:xfrm>
            <a:off x="5132336" y="3895899"/>
            <a:ext cx="6711192" cy="2645607"/>
          </a:xfrm>
        </p:spPr>
        <p:txBody>
          <a:bodyPr>
            <a:noAutofit/>
          </a:bodyPr>
          <a:lstStyle/>
          <a:p>
            <a:pPr algn="just">
              <a:lnSpc>
                <a:spcPct val="110000"/>
              </a:lnSpc>
            </a:pPr>
            <a:r>
              <a:rPr lang="en-US" sz="1600" dirty="0">
                <a:solidFill>
                  <a:srgbClr val="FFFFFF"/>
                </a:solidFill>
                <a:latin typeface="Segoe Print" panose="02000600000000000000" pitchFamily="2" charset="0"/>
              </a:rPr>
              <a:t>	</a:t>
            </a:r>
            <a:r>
              <a:rPr lang="en-US" sz="1500" dirty="0">
                <a:solidFill>
                  <a:srgbClr val="FFFFFF"/>
                </a:solidFill>
                <a:latin typeface="Segoe Print" panose="02000600000000000000" pitchFamily="2" charset="0"/>
              </a:rPr>
              <a:t>This movie, adapted from a manga, depicts a nightmarish city called Iron City, where the line between life and machine becomes increasingly blurred. We are plunged into a post-apocalyptic world where enormous futuristic buildings conceal misery and violence. People are struggling to survive. Everyone is trying to reach </a:t>
            </a:r>
            <a:r>
              <a:rPr lang="en-US" sz="1500" dirty="0" err="1">
                <a:solidFill>
                  <a:srgbClr val="FFFFFF"/>
                </a:solidFill>
                <a:latin typeface="Segoe Print" panose="02000600000000000000" pitchFamily="2" charset="0"/>
              </a:rPr>
              <a:t>Zalem</a:t>
            </a:r>
            <a:r>
              <a:rPr lang="en-US" sz="1500" dirty="0">
                <a:solidFill>
                  <a:srgbClr val="FFFFFF"/>
                </a:solidFill>
                <a:latin typeface="Segoe Print" panose="02000600000000000000" pitchFamily="2" charset="0"/>
              </a:rPr>
              <a:t>, a floating city, compared to paradise, where poverty and violence do not exist. The dystopian elements are evident in the striking contrast between the opulence of </a:t>
            </a:r>
            <a:r>
              <a:rPr lang="en-US" sz="1500" dirty="0" err="1">
                <a:solidFill>
                  <a:srgbClr val="FFFFFF"/>
                </a:solidFill>
                <a:latin typeface="Segoe Print" panose="02000600000000000000" pitchFamily="2" charset="0"/>
              </a:rPr>
              <a:t>Zalem</a:t>
            </a:r>
            <a:r>
              <a:rPr lang="en-US" sz="1500" dirty="0">
                <a:solidFill>
                  <a:srgbClr val="FFFFFF"/>
                </a:solidFill>
                <a:latin typeface="Segoe Print" panose="02000600000000000000" pitchFamily="2" charset="0"/>
              </a:rPr>
              <a:t> and the struggles faced by the residents of Iron City, as well as the cyborg-enhanced combat sports that serve as entertainment for the privileged. </a:t>
            </a:r>
            <a:endParaRPr lang="fr-FR" sz="1500" dirty="0">
              <a:latin typeface="Segoe Print" panose="02000600000000000000" pitchFamily="2" charset="0"/>
            </a:endParaRPr>
          </a:p>
        </p:txBody>
      </p:sp>
      <p:pic>
        <p:nvPicPr>
          <p:cNvPr id="9" name="Image 8" descr="Une image contenant nuage, ciel, capture d’écran, Compositing numérique">
            <a:extLst>
              <a:ext uri="{FF2B5EF4-FFF2-40B4-BE49-F238E27FC236}">
                <a16:creationId xmlns:a16="http://schemas.microsoft.com/office/drawing/2014/main" id="{DE9F05AA-1514-B378-C7DD-81260E801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72" y="4055185"/>
            <a:ext cx="4362584" cy="2405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ZoneTexte 3">
            <a:extLst>
              <a:ext uri="{FF2B5EF4-FFF2-40B4-BE49-F238E27FC236}">
                <a16:creationId xmlns:a16="http://schemas.microsoft.com/office/drawing/2014/main" id="{F972E05A-FFD2-E5AA-9028-4C3AB69D5406}"/>
              </a:ext>
            </a:extLst>
          </p:cNvPr>
          <p:cNvSpPr txBox="1"/>
          <p:nvPr/>
        </p:nvSpPr>
        <p:spPr>
          <a:xfrm>
            <a:off x="220910" y="1372621"/>
            <a:ext cx="6632895" cy="1569660"/>
          </a:xfrm>
          <a:prstGeom prst="rect">
            <a:avLst/>
          </a:prstGeom>
          <a:noFill/>
        </p:spPr>
        <p:txBody>
          <a:bodyPr wrap="square" rtlCol="0">
            <a:spAutoFit/>
          </a:bodyPr>
          <a:lstStyle/>
          <a:p>
            <a:pPr algn="ctr"/>
            <a:r>
              <a:rPr lang="fr-FR" sz="1600" dirty="0">
                <a:solidFill>
                  <a:srgbClr val="FFFFFF"/>
                </a:solidFill>
                <a:latin typeface="Segoe Print" panose="02000600000000000000" pitchFamily="2" charset="0"/>
              </a:rPr>
              <a:t>The </a:t>
            </a:r>
            <a:r>
              <a:rPr lang="fr-FR" sz="1600" dirty="0" err="1">
                <a:solidFill>
                  <a:srgbClr val="FFFFFF"/>
                </a:solidFill>
                <a:latin typeface="Segoe Print" panose="02000600000000000000" pitchFamily="2" charset="0"/>
              </a:rPr>
              <a:t>Earth</a:t>
            </a:r>
            <a:r>
              <a:rPr lang="fr-FR" sz="1600" dirty="0">
                <a:solidFill>
                  <a:srgbClr val="FFFFFF"/>
                </a:solidFill>
                <a:latin typeface="Segoe Print" panose="02000600000000000000" pitchFamily="2" charset="0"/>
              </a:rPr>
              <a:t> in 2563</a:t>
            </a:r>
          </a:p>
          <a:p>
            <a:pPr algn="just"/>
            <a:r>
              <a:rPr lang="en-US" sz="1600" dirty="0">
                <a:solidFill>
                  <a:srgbClr val="FFFFFF"/>
                </a:solidFill>
                <a:latin typeface="Segoe Print" panose="02000600000000000000" pitchFamily="2" charset="0"/>
              </a:rPr>
              <a:t>Following a major war, the Earth is transformed into a rubbish dump. In a megalopolis that looks like a refugee camp, a cyborg repairman gives new life to a young girl whose mechanical body has been destroyed. Alita becomes a vigilante ready to fight a mysterious tyrant.</a:t>
            </a:r>
          </a:p>
        </p:txBody>
      </p:sp>
      <p:pic>
        <p:nvPicPr>
          <p:cNvPr id="11" name="Image 10" descr="Une image contenant ciel, bâtiment, ville, plein air">
            <a:extLst>
              <a:ext uri="{FF2B5EF4-FFF2-40B4-BE49-F238E27FC236}">
                <a16:creationId xmlns:a16="http://schemas.microsoft.com/office/drawing/2014/main" id="{4C04D5A4-6EAF-5D31-0A6E-C3E970B789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2686" y="1223579"/>
            <a:ext cx="4440842" cy="2496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31223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descr="Une image contenant habits, personne, capture d’écran, intérieur&#10;&#10;Description générée automatiquement">
            <a:extLst>
              <a:ext uri="{FF2B5EF4-FFF2-40B4-BE49-F238E27FC236}">
                <a16:creationId xmlns:a16="http://schemas.microsoft.com/office/drawing/2014/main" id="{8FC7D90F-955F-1302-ABE6-D624E641CBBE}"/>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0"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re 10">
            <a:extLst>
              <a:ext uri="{FF2B5EF4-FFF2-40B4-BE49-F238E27FC236}">
                <a16:creationId xmlns:a16="http://schemas.microsoft.com/office/drawing/2014/main" id="{8F1C977C-1090-92E9-2293-23DCE9037CC5}"/>
              </a:ext>
            </a:extLst>
          </p:cNvPr>
          <p:cNvSpPr txBox="1">
            <a:spLocks noGrp="1"/>
          </p:cNvSpPr>
          <p:nvPr>
            <p:ph type="title"/>
          </p:nvPr>
        </p:nvSpPr>
        <p:spPr>
          <a:xfrm>
            <a:off x="7592037" y="676074"/>
            <a:ext cx="4253218" cy="5293757"/>
          </a:xfrm>
          <a:prstGeom prst="rect">
            <a:avLst/>
          </a:prstGeom>
          <a:noFill/>
        </p:spPr>
        <p:txBody>
          <a:bodyPr wrap="square" rtlCol="0">
            <a:spAutoFit/>
          </a:bodyPr>
          <a:lstStyle/>
          <a:p>
            <a:pPr algn="just">
              <a:lnSpc>
                <a:spcPct val="100000"/>
              </a:lnSpc>
            </a:pPr>
            <a:r>
              <a:rPr lang="en-US" sz="1600" dirty="0">
                <a:latin typeface="Segoe Print" panose="02000600000000000000" pitchFamily="2" charset="0"/>
              </a:rPr>
              <a:t>	The dystopia is served up by a charismatic heroine who stands up to what is wrong and looks for ways to do something about it. We follow her as she searches for a glimmer of hope in a world  in perdition.</a:t>
            </a:r>
            <a:br>
              <a:rPr lang="en-US" sz="1600" dirty="0">
                <a:latin typeface="Segoe Print" panose="02000600000000000000" pitchFamily="2" charset="0"/>
              </a:rPr>
            </a:br>
            <a:r>
              <a:rPr lang="en-US" sz="1600" dirty="0">
                <a:latin typeface="Segoe Print" panose="02000600000000000000" pitchFamily="2" charset="0"/>
              </a:rPr>
              <a:t> </a:t>
            </a:r>
            <a:br>
              <a:rPr lang="en-US" sz="1600" dirty="0">
                <a:latin typeface="Segoe Print" panose="02000600000000000000" pitchFamily="2" charset="0"/>
              </a:rPr>
            </a:br>
            <a:r>
              <a:rPr lang="en-US" sz="1600" dirty="0">
                <a:latin typeface="Segoe Print" panose="02000600000000000000" pitchFamily="2" charset="0"/>
              </a:rPr>
              <a:t>	This movie </a:t>
            </a:r>
            <a:r>
              <a:rPr lang="en-US" sz="1600" b="0" i="0" u="none" strike="noStrike" baseline="0" dirty="0">
                <a:latin typeface="Segoe Print" panose="02000600000000000000" pitchFamily="2" charset="0"/>
              </a:rPr>
              <a:t>depicts a horrible world that derives from ours but is worse. It is bad and oppressive, and p</a:t>
            </a:r>
            <a:r>
              <a:rPr lang="fr-FR" sz="1600" b="0" i="0" u="none" strike="noStrike" baseline="0" dirty="0" err="1">
                <a:latin typeface="Segoe Print" panose="02000600000000000000" pitchFamily="2" charset="0"/>
              </a:rPr>
              <a:t>eople</a:t>
            </a:r>
            <a:r>
              <a:rPr lang="fr-FR" sz="1600" b="0" i="0" u="none" strike="noStrike" baseline="0" dirty="0">
                <a:latin typeface="Segoe Print" panose="02000600000000000000" pitchFamily="2" charset="0"/>
              </a:rPr>
              <a:t> </a:t>
            </a:r>
            <a:r>
              <a:rPr lang="fr-FR" sz="1600" b="0" i="0" u="none" strike="noStrike" baseline="0" dirty="0" err="1">
                <a:latin typeface="Segoe Print" panose="02000600000000000000" pitchFamily="2" charset="0"/>
              </a:rPr>
              <a:t>want</a:t>
            </a:r>
            <a:r>
              <a:rPr lang="fr-FR" sz="1600" b="0" i="0" u="none" strike="noStrike" baseline="0" dirty="0">
                <a:latin typeface="Segoe Print" panose="02000600000000000000" pitchFamily="2" charset="0"/>
              </a:rPr>
              <a:t> to escape. </a:t>
            </a:r>
            <a:r>
              <a:rPr lang="fr-FR" sz="1600" dirty="0">
                <a:latin typeface="Segoe Print" panose="02000600000000000000" pitchFamily="2" charset="0"/>
              </a:rPr>
              <a:t>Trust </a:t>
            </a:r>
            <a:r>
              <a:rPr lang="fr-FR" sz="1600" dirty="0" err="1">
                <a:latin typeface="Segoe Print" panose="02000600000000000000" pitchFamily="2" charset="0"/>
              </a:rPr>
              <a:t>does</a:t>
            </a:r>
            <a:r>
              <a:rPr lang="fr-FR" sz="1600" dirty="0">
                <a:latin typeface="Segoe Print" panose="02000600000000000000" pitchFamily="2" charset="0"/>
              </a:rPr>
              <a:t> not </a:t>
            </a:r>
            <a:r>
              <a:rPr lang="fr-FR" sz="1600" dirty="0" err="1">
                <a:latin typeface="Segoe Print" panose="02000600000000000000" pitchFamily="2" charset="0"/>
              </a:rPr>
              <a:t>exist</a:t>
            </a:r>
            <a:r>
              <a:rPr lang="fr-FR" sz="1600" dirty="0">
                <a:latin typeface="Segoe Print" panose="02000600000000000000" pitchFamily="2" charset="0"/>
              </a:rPr>
              <a:t> </a:t>
            </a:r>
            <a:r>
              <a:rPr lang="fr-FR" sz="1600" dirty="0" err="1">
                <a:latin typeface="Segoe Print" panose="02000600000000000000" pitchFamily="2" charset="0"/>
              </a:rPr>
              <a:t>anymore</a:t>
            </a:r>
            <a:r>
              <a:rPr lang="fr-FR" sz="1600" dirty="0">
                <a:latin typeface="Segoe Print" panose="02000600000000000000" pitchFamily="2" charset="0"/>
              </a:rPr>
              <a:t>. It </a:t>
            </a:r>
            <a:r>
              <a:rPr lang="fr-FR" sz="1600" dirty="0" err="1">
                <a:latin typeface="Segoe Print" panose="02000600000000000000" pitchFamily="2" charset="0"/>
              </a:rPr>
              <a:t>enhances</a:t>
            </a:r>
            <a:r>
              <a:rPr lang="fr-FR" sz="1600" dirty="0">
                <a:latin typeface="Segoe Print" panose="02000600000000000000" pitchFamily="2" charset="0"/>
              </a:rPr>
              <a:t> the </a:t>
            </a:r>
            <a:r>
              <a:rPr lang="fr-FR" sz="1600" dirty="0" err="1">
                <a:latin typeface="Segoe Print" panose="02000600000000000000" pitchFamily="2" charset="0"/>
              </a:rPr>
              <a:t>worst</a:t>
            </a:r>
            <a:r>
              <a:rPr lang="fr-FR" sz="1600" dirty="0">
                <a:latin typeface="Segoe Print" panose="02000600000000000000" pitchFamily="2" charset="0"/>
              </a:rPr>
              <a:t> of </a:t>
            </a:r>
            <a:r>
              <a:rPr lang="fr-FR" sz="1600" dirty="0" err="1">
                <a:latin typeface="Segoe Print" panose="02000600000000000000" pitchFamily="2" charset="0"/>
              </a:rPr>
              <a:t>our</a:t>
            </a:r>
            <a:r>
              <a:rPr lang="fr-FR" sz="1600" dirty="0">
                <a:latin typeface="Segoe Print" panose="02000600000000000000" pitchFamily="2" charset="0"/>
              </a:rPr>
              <a:t> society and </a:t>
            </a:r>
            <a:r>
              <a:rPr lang="fr-FR" sz="1600" dirty="0" err="1">
                <a:latin typeface="Segoe Print" panose="02000600000000000000" pitchFamily="2" charset="0"/>
              </a:rPr>
              <a:t>human</a:t>
            </a:r>
            <a:r>
              <a:rPr lang="fr-FR" sz="1600" dirty="0">
                <a:latin typeface="Segoe Print" panose="02000600000000000000" pitchFamily="2" charset="0"/>
              </a:rPr>
              <a:t> </a:t>
            </a:r>
            <a:r>
              <a:rPr lang="fr-FR" sz="1600" dirty="0" err="1">
                <a:latin typeface="Segoe Print" panose="02000600000000000000" pitchFamily="2" charset="0"/>
              </a:rPr>
              <a:t>people’s</a:t>
            </a:r>
            <a:r>
              <a:rPr lang="fr-FR" sz="1600" dirty="0">
                <a:latin typeface="Segoe Print" panose="02000600000000000000" pitchFamily="2" charset="0"/>
              </a:rPr>
              <a:t> </a:t>
            </a:r>
            <a:r>
              <a:rPr lang="fr-FR" sz="1600" dirty="0" err="1">
                <a:latin typeface="Segoe Print" panose="02000600000000000000" pitchFamily="2" charset="0"/>
              </a:rPr>
              <a:t>behaviours</a:t>
            </a:r>
            <a:r>
              <a:rPr lang="fr-FR" sz="1600" dirty="0">
                <a:latin typeface="Segoe Print" panose="02000600000000000000" pitchFamily="2" charset="0"/>
              </a:rPr>
              <a:t>: a drift of </a:t>
            </a:r>
            <a:r>
              <a:rPr lang="fr-FR" sz="1600" dirty="0" err="1">
                <a:latin typeface="Segoe Print" panose="02000600000000000000" pitchFamily="2" charset="0"/>
              </a:rPr>
              <a:t>our</a:t>
            </a:r>
            <a:r>
              <a:rPr lang="fr-FR" sz="1600" dirty="0">
                <a:latin typeface="Segoe Print" panose="02000600000000000000" pitchFamily="2" charset="0"/>
              </a:rPr>
              <a:t> society.</a:t>
            </a:r>
            <a:br>
              <a:rPr lang="fr-FR" sz="1600" dirty="0">
                <a:latin typeface="Segoe Print" panose="02000600000000000000" pitchFamily="2" charset="0"/>
              </a:rPr>
            </a:br>
            <a:br>
              <a:rPr lang="fr-FR" sz="1600" dirty="0">
                <a:latin typeface="Segoe Print" panose="02000600000000000000" pitchFamily="2" charset="0"/>
              </a:rPr>
            </a:br>
            <a:r>
              <a:rPr lang="fr-FR" sz="1600" dirty="0">
                <a:latin typeface="Segoe Print" panose="02000600000000000000" pitchFamily="2" charset="0"/>
              </a:rPr>
              <a:t>	</a:t>
            </a:r>
            <a:r>
              <a:rPr lang="en-US" sz="1600" dirty="0">
                <a:latin typeface="Segoe Print" panose="02000600000000000000" pitchFamily="2" charset="0"/>
              </a:rPr>
              <a:t>The topics of societal inequality, technological advancements and the loss of humanity are central to the film's narrative, which is why, it is often associated with the dystopian genre</a:t>
            </a:r>
            <a:r>
              <a:rPr lang="en-US" sz="1800" dirty="0">
                <a:latin typeface="Segoe Print" panose="02000600000000000000" pitchFamily="2" charset="0"/>
              </a:rPr>
              <a:t>.</a:t>
            </a:r>
            <a:endParaRPr lang="fr-FR" dirty="0"/>
          </a:p>
        </p:txBody>
      </p:sp>
    </p:spTree>
    <p:extLst>
      <p:ext uri="{BB962C8B-B14F-4D97-AF65-F5344CB8AC3E}">
        <p14:creationId xmlns:p14="http://schemas.microsoft.com/office/powerpoint/2010/main" val="12056092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308</Words>
  <Application>Microsoft Office PowerPoint</Application>
  <PresentationFormat>Grand écran</PresentationFormat>
  <Paragraphs>5</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Calibri</vt:lpstr>
      <vt:lpstr>Calibri Light</vt:lpstr>
      <vt:lpstr>Freestyle Script</vt:lpstr>
      <vt:lpstr>Segoe Print</vt:lpstr>
      <vt:lpstr>Thème Office</vt:lpstr>
      <vt:lpstr>ALITA : BATTLE ANGEL</vt:lpstr>
      <vt:lpstr> The dystopia is served up by a charismatic heroine who stands up to what is wrong and looks for ways to do something about it. We follow her as she searches for a glimmer of hope in a world  in perdition.    This movie depicts a horrible world that derives from ours but is worse. It is bad and oppressive, and people want to escape. Trust does not exist anymore. It enhances the worst of our society and human people’s behaviours: a drift of our society.   The topics of societal inequality, technological advancements and the loss of humanity are central to the film's narrative, which is why, it is often associated with the dystopian genre.</vt:lpstr>
    </vt:vector>
  </TitlesOfParts>
  <Company>GIE - CCI PARIS 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ALITA : BATTLE ANGEL</dc:title>
  <dc:creator>DROMARD Isabelle</dc:creator>
  <cp:lastModifiedBy>DROMARD Isabelle</cp:lastModifiedBy>
  <cp:revision>11</cp:revision>
  <dcterms:created xsi:type="dcterms:W3CDTF">2023-08-29T15:20:44Z</dcterms:created>
  <dcterms:modified xsi:type="dcterms:W3CDTF">2023-09-30T09:57:07Z</dcterms:modified>
</cp:coreProperties>
</file>