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</p:sldIdLst>
  <p:sldSz cx="6858000" cy="12192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9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24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28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9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5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4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67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85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07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66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0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85D8-7D03-4AA1-B323-DC97D6B9E0BE}" type="datetimeFigureOut">
              <a:rPr lang="fr-FR" smtClean="0"/>
              <a:t>07/10/2023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D1E2-92BA-475F-B69B-8DB2446973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7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94597-F981-0A37-B905-7B7F50181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71450"/>
            <a:ext cx="5829300" cy="762000"/>
          </a:xfrm>
        </p:spPr>
        <p:txBody>
          <a:bodyPr>
            <a:normAutofit/>
          </a:bodyPr>
          <a:lstStyle/>
          <a:p>
            <a:r>
              <a:rPr lang="fr-FR" dirty="0">
                <a:latin typeface="ROG Fonts" panose="00000500000000000000" pitchFamily="50" charset="0"/>
              </a:rPr>
              <a:t>DIVERGENT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EA48B5-B522-A8B5-8455-73C5C83EA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933450"/>
            <a:ext cx="5124450" cy="2943577"/>
          </a:xfrm>
        </p:spPr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science </a:t>
            </a:r>
            <a:r>
              <a:rPr lang="fr-FR" dirty="0" err="1"/>
              <a:t>creates</a:t>
            </a:r>
            <a:r>
              <a:rPr lang="fr-FR" dirty="0"/>
              <a:t> a </a:t>
            </a:r>
            <a:r>
              <a:rPr lang="fr-FR" dirty="0" err="1"/>
              <a:t>dystopia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61053C-36C2-F211-8D3E-0463FFAE9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1"/>
          <a:stretch/>
        </p:blipFill>
        <p:spPr>
          <a:xfrm>
            <a:off x="514350" y="1460773"/>
            <a:ext cx="3432061" cy="29435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D482D4-57FD-02F1-F07A-3736A50BCD1E}"/>
              </a:ext>
            </a:extLst>
          </p:cNvPr>
          <p:cNvSpPr txBox="1"/>
          <p:nvPr/>
        </p:nvSpPr>
        <p:spPr>
          <a:xfrm>
            <a:off x="4308361" y="1534712"/>
            <a:ext cx="2359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Divergent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dystopian</a:t>
            </a:r>
            <a:r>
              <a:rPr lang="fr-FR" dirty="0"/>
              <a:t> science fiction film </a:t>
            </a:r>
            <a:r>
              <a:rPr lang="fr-FR" dirty="0" err="1"/>
              <a:t>based</a:t>
            </a:r>
            <a:r>
              <a:rPr lang="fr-FR" dirty="0"/>
              <a:t> on the 2011 </a:t>
            </a:r>
            <a:r>
              <a:rPr lang="fr-FR" dirty="0" err="1"/>
              <a:t>novel</a:t>
            </a:r>
            <a:r>
              <a:rPr lang="fr-FR" dirty="0"/>
              <a:t> of the exact 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by Veronica Roth.</a:t>
            </a:r>
          </a:p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her</a:t>
            </a:r>
            <a:r>
              <a:rPr lang="fr-FR" dirty="0"/>
              <a:t> book, 3 films have been </a:t>
            </a:r>
            <a:r>
              <a:rPr lang="fr-FR" dirty="0" err="1"/>
              <a:t>adapted</a:t>
            </a:r>
            <a:r>
              <a:rPr lang="fr-FR" dirty="0"/>
              <a:t>: «Divergent» «</a:t>
            </a:r>
            <a:r>
              <a:rPr lang="fr-FR" dirty="0" err="1"/>
              <a:t>Insurgent»and</a:t>
            </a:r>
            <a:r>
              <a:rPr lang="fr-FR" dirty="0"/>
              <a:t> « </a:t>
            </a:r>
            <a:r>
              <a:rPr lang="fr-FR" dirty="0" err="1"/>
              <a:t>Allegiant</a:t>
            </a:r>
            <a:r>
              <a:rPr lang="fr-FR" dirty="0"/>
              <a:t>. 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8817E5-0896-F828-A153-1E625BFC6937}"/>
              </a:ext>
            </a:extLst>
          </p:cNvPr>
          <p:cNvSpPr txBox="1"/>
          <p:nvPr/>
        </p:nvSpPr>
        <p:spPr>
          <a:xfrm>
            <a:off x="190500" y="4639027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The story </a:t>
            </a:r>
            <a:r>
              <a:rPr lang="fr-FR" dirty="0" err="1"/>
              <a:t>takes</a:t>
            </a:r>
            <a:r>
              <a:rPr lang="fr-FR" dirty="0"/>
              <a:t> place in a futur </a:t>
            </a:r>
            <a:r>
              <a:rPr lang="fr-FR" dirty="0" err="1"/>
              <a:t>dystopian</a:t>
            </a:r>
            <a:r>
              <a:rPr lang="fr-FR" dirty="0"/>
              <a:t> Chicago in the </a:t>
            </a:r>
            <a:r>
              <a:rPr lang="fr-FR" dirty="0" err="1"/>
              <a:t>Northeast</a:t>
            </a:r>
            <a:r>
              <a:rPr lang="fr-FR" dirty="0"/>
              <a:t> of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call the United States of America. In the </a:t>
            </a:r>
            <a:r>
              <a:rPr lang="fr-FR" dirty="0" err="1"/>
              <a:t>ruins</a:t>
            </a:r>
            <a:r>
              <a:rPr lang="fr-FR" dirty="0"/>
              <a:t> of the </a:t>
            </a:r>
            <a:r>
              <a:rPr lang="fr-FR" dirty="0" err="1"/>
              <a:t>ancient</a:t>
            </a:r>
            <a:r>
              <a:rPr lang="fr-FR" dirty="0"/>
              <a:t> city the society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divided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5 groups; factions « to </a:t>
            </a:r>
            <a:r>
              <a:rPr lang="fr-FR" dirty="0" err="1"/>
              <a:t>keep</a:t>
            </a:r>
            <a:r>
              <a:rPr lang="fr-FR" dirty="0"/>
              <a:t> the </a:t>
            </a:r>
            <a:r>
              <a:rPr lang="fr-FR" dirty="0" err="1"/>
              <a:t>peace</a:t>
            </a:r>
            <a:r>
              <a:rPr lang="fr-FR" dirty="0"/>
              <a:t> »: </a:t>
            </a:r>
            <a:r>
              <a:rPr lang="fr-FR" dirty="0" err="1"/>
              <a:t>Abnegation</a:t>
            </a:r>
            <a:r>
              <a:rPr lang="fr-FR" dirty="0"/>
              <a:t>, the </a:t>
            </a:r>
            <a:r>
              <a:rPr lang="fr-FR" dirty="0" err="1"/>
              <a:t>selfless</a:t>
            </a:r>
            <a:endParaRPr lang="fr-FR" dirty="0"/>
          </a:p>
          <a:p>
            <a:pPr algn="just"/>
            <a:r>
              <a:rPr lang="fr-FR" dirty="0"/>
              <a:t>                                </a:t>
            </a:r>
            <a:r>
              <a:rPr lang="fr-FR" dirty="0" err="1"/>
              <a:t>Amity</a:t>
            </a:r>
            <a:r>
              <a:rPr lang="fr-FR" dirty="0"/>
              <a:t>, the </a:t>
            </a:r>
            <a:r>
              <a:rPr lang="fr-FR" dirty="0" err="1"/>
              <a:t>peacefuls</a:t>
            </a:r>
            <a:endParaRPr lang="fr-FR" dirty="0"/>
          </a:p>
          <a:p>
            <a:pPr algn="just"/>
            <a:r>
              <a:rPr lang="fr-FR" dirty="0"/>
              <a:t>                                Candor, the </a:t>
            </a:r>
            <a:r>
              <a:rPr lang="fr-FR" dirty="0" err="1"/>
              <a:t>honests</a:t>
            </a:r>
            <a:endParaRPr lang="fr-FR" dirty="0"/>
          </a:p>
          <a:p>
            <a:r>
              <a:rPr lang="fr-FR" dirty="0"/>
              <a:t>                                </a:t>
            </a:r>
            <a:r>
              <a:rPr lang="fr-FR" dirty="0" err="1"/>
              <a:t>Dauntless</a:t>
            </a:r>
            <a:r>
              <a:rPr lang="fr-FR" dirty="0"/>
              <a:t>, the braves</a:t>
            </a:r>
          </a:p>
          <a:p>
            <a:pPr algn="just"/>
            <a:r>
              <a:rPr lang="fr-FR" dirty="0"/>
              <a:t>                                And Erudite, the </a:t>
            </a:r>
            <a:r>
              <a:rPr lang="fr-FR" dirty="0" err="1"/>
              <a:t>intellectuals</a:t>
            </a:r>
            <a:endParaRPr lang="fr-FR" dirty="0"/>
          </a:p>
          <a:p>
            <a:pPr algn="just"/>
            <a:r>
              <a:rPr lang="fr-FR" dirty="0"/>
              <a:t>The </a:t>
            </a:r>
            <a:r>
              <a:rPr lang="fr-FR" dirty="0" err="1"/>
              <a:t>rest</a:t>
            </a:r>
            <a:r>
              <a:rPr lang="fr-FR" dirty="0"/>
              <a:t> of the population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the </a:t>
            </a:r>
            <a:r>
              <a:rPr lang="fr-FR" dirty="0" err="1"/>
              <a:t>factionless</a:t>
            </a:r>
            <a:r>
              <a:rPr lang="fr-FR" dirty="0"/>
              <a:t>,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outcasts</a:t>
            </a:r>
            <a:r>
              <a:rPr lang="fr-FR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7C27AB-4F74-E4FF-E1C3-26DDA112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7861422"/>
            <a:ext cx="6433982" cy="33971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AA47F6-2058-18AD-1683-0C90FA97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71" y="5591518"/>
            <a:ext cx="1038896" cy="10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0D149-2276-42BB-8EC2-6CC41931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52400"/>
            <a:ext cx="5915025" cy="609600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latin typeface="ROG Fonts" panose="00000500000000000000" pitchFamily="50" charset="0"/>
              </a:rPr>
              <a:t>synopsis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21C260-8E37-061B-E763-94A5CBC2CF27}"/>
              </a:ext>
            </a:extLst>
          </p:cNvPr>
          <p:cNvSpPr txBox="1"/>
          <p:nvPr/>
        </p:nvSpPr>
        <p:spPr>
          <a:xfrm>
            <a:off x="471487" y="1047750"/>
            <a:ext cx="5915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Beatrice Prior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born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selfless</a:t>
            </a:r>
            <a:r>
              <a:rPr lang="fr-FR" dirty="0"/>
              <a:t> faction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in charge of the </a:t>
            </a:r>
            <a:r>
              <a:rPr lang="fr-FR" dirty="0" err="1"/>
              <a:t>government</a:t>
            </a:r>
            <a:r>
              <a:rPr lang="fr-FR" dirty="0"/>
              <a:t>. On </a:t>
            </a:r>
            <a:r>
              <a:rPr lang="fr-FR" dirty="0" err="1"/>
              <a:t>her</a:t>
            </a:r>
            <a:r>
              <a:rPr lang="fr-FR" dirty="0"/>
              <a:t> 16 </a:t>
            </a:r>
            <a:r>
              <a:rPr lang="fr-FR" dirty="0" err="1"/>
              <a:t>birthday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like all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children</a:t>
            </a:r>
            <a:r>
              <a:rPr lang="fr-FR" dirty="0"/>
              <a:t> of 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age</a:t>
            </a:r>
            <a:r>
              <a:rPr lang="fr-FR" dirty="0"/>
              <a:t> </a:t>
            </a:r>
            <a:r>
              <a:rPr lang="fr-FR" dirty="0" err="1"/>
              <a:t>she</a:t>
            </a:r>
            <a:r>
              <a:rPr lang="fr-FR" dirty="0"/>
              <a:t> has to </a:t>
            </a:r>
            <a:r>
              <a:rPr lang="fr-FR" dirty="0" err="1"/>
              <a:t>make</a:t>
            </a:r>
            <a:r>
              <a:rPr lang="fr-FR" dirty="0"/>
              <a:t> a test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reveals</a:t>
            </a:r>
            <a:r>
              <a:rPr lang="fr-FR" dirty="0"/>
              <a:t> </a:t>
            </a:r>
            <a:r>
              <a:rPr lang="fr-FR" dirty="0" err="1"/>
              <a:t>her</a:t>
            </a:r>
            <a:r>
              <a:rPr lang="fr-FR" dirty="0"/>
              <a:t> best-</a:t>
            </a:r>
            <a:r>
              <a:rPr lang="fr-FR" dirty="0" err="1"/>
              <a:t>suited</a:t>
            </a:r>
            <a:r>
              <a:rPr lang="fr-FR" dirty="0"/>
              <a:t> faction. But the test </a:t>
            </a:r>
            <a:r>
              <a:rPr lang="fr-FR" dirty="0" err="1"/>
              <a:t>went</a:t>
            </a:r>
            <a:r>
              <a:rPr lang="fr-FR" dirty="0"/>
              <a:t> </a:t>
            </a:r>
            <a:r>
              <a:rPr lang="fr-FR" dirty="0" err="1"/>
              <a:t>wrong</a:t>
            </a:r>
            <a:r>
              <a:rPr lang="fr-FR" dirty="0"/>
              <a:t>, Tris </a:t>
            </a:r>
            <a:r>
              <a:rPr lang="fr-FR" dirty="0" err="1"/>
              <a:t>isn</a:t>
            </a:r>
            <a:r>
              <a:rPr lang="fr-FR" dirty="0"/>
              <a:t>’ t like </a:t>
            </a:r>
            <a:r>
              <a:rPr lang="fr-FR" dirty="0" err="1"/>
              <a:t>everybody</a:t>
            </a:r>
            <a:r>
              <a:rPr lang="fr-FR" dirty="0"/>
              <a:t> </a:t>
            </a:r>
            <a:r>
              <a:rPr lang="fr-FR" dirty="0" err="1"/>
              <a:t>else</a:t>
            </a:r>
            <a:r>
              <a:rPr lang="fr-FR" dirty="0"/>
              <a:t>. Her </a:t>
            </a:r>
            <a:r>
              <a:rPr lang="fr-FR" dirty="0" err="1"/>
              <a:t>results</a:t>
            </a:r>
            <a:r>
              <a:rPr lang="fr-FR" dirty="0"/>
              <a:t> ? </a:t>
            </a:r>
            <a:r>
              <a:rPr lang="fr-FR" dirty="0" err="1"/>
              <a:t>Abnegation</a:t>
            </a:r>
            <a:r>
              <a:rPr lang="fr-FR" dirty="0"/>
              <a:t>…but </a:t>
            </a:r>
            <a:r>
              <a:rPr lang="fr-FR" dirty="0" err="1"/>
              <a:t>also</a:t>
            </a:r>
            <a:r>
              <a:rPr lang="fr-FR" dirty="0"/>
              <a:t> Erudite and </a:t>
            </a:r>
            <a:r>
              <a:rPr lang="fr-FR" dirty="0" err="1"/>
              <a:t>Dauntless</a:t>
            </a:r>
            <a:r>
              <a:rPr lang="fr-FR" dirty="0"/>
              <a:t>. Impossible ? No; </a:t>
            </a:r>
            <a:r>
              <a:rPr lang="fr-FR" dirty="0" err="1"/>
              <a:t>because</a:t>
            </a:r>
            <a:r>
              <a:rPr lang="fr-FR" dirty="0"/>
              <a:t> Tris </a:t>
            </a:r>
            <a:r>
              <a:rPr lang="fr-FR" dirty="0" err="1"/>
              <a:t>is</a:t>
            </a:r>
            <a:r>
              <a:rPr lang="fr-FR" dirty="0"/>
              <a:t> a Divergent and </a:t>
            </a:r>
            <a:r>
              <a:rPr lang="fr-FR" dirty="0" err="1"/>
              <a:t>she</a:t>
            </a:r>
            <a:r>
              <a:rPr lang="fr-FR" dirty="0"/>
              <a:t> must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secret at all </a:t>
            </a:r>
            <a:r>
              <a:rPr lang="fr-FR" dirty="0" err="1"/>
              <a:t>cost</a:t>
            </a:r>
            <a:r>
              <a:rPr lang="fr-FR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FCCBAC-C792-0CB5-41D4-E05570FB8143}"/>
              </a:ext>
            </a:extLst>
          </p:cNvPr>
          <p:cNvSpPr txBox="1"/>
          <p:nvPr/>
        </p:nvSpPr>
        <p:spPr>
          <a:xfrm>
            <a:off x="242887" y="3600450"/>
            <a:ext cx="570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ROG Fonts" panose="00000500000000000000" pitchFamily="50" charset="0"/>
              </a:rPr>
              <a:t>WHY IS DIVERGENT A </a:t>
            </a:r>
            <a:r>
              <a:rPr lang="fr-FR" dirty="0" err="1">
                <a:latin typeface="ROG Fonts" panose="00000500000000000000" pitchFamily="50" charset="0"/>
              </a:rPr>
              <a:t>DySTOPIA</a:t>
            </a:r>
            <a:r>
              <a:rPr lang="fr-FR" dirty="0">
                <a:latin typeface="ROG Fonts" panose="00000500000000000000" pitchFamily="50" charset="0"/>
              </a:rPr>
              <a:t>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F4889A0-0C49-690A-D476-EE739617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" y="4212550"/>
            <a:ext cx="3621882" cy="25618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B8B2DDB-B9C4-1E71-9392-08817EDC5312}"/>
              </a:ext>
            </a:extLst>
          </p:cNvPr>
          <p:cNvSpPr txBox="1"/>
          <p:nvPr/>
        </p:nvSpPr>
        <p:spPr>
          <a:xfrm flipH="1">
            <a:off x="4179568" y="4212550"/>
            <a:ext cx="2206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DEFINITION: Opposite of Utopia. </a:t>
            </a:r>
          </a:p>
          <a:p>
            <a:r>
              <a:rPr lang="fr-FR" dirty="0"/>
              <a:t>An </a:t>
            </a:r>
            <a:r>
              <a:rPr lang="fr-FR" dirty="0" err="1"/>
              <a:t>imagined</a:t>
            </a:r>
            <a:r>
              <a:rPr lang="fr-FR" dirty="0"/>
              <a:t> state or society in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suffering</a:t>
            </a:r>
            <a:r>
              <a:rPr lang="fr-FR" dirty="0"/>
              <a:t> or injustice, </a:t>
            </a:r>
            <a:r>
              <a:rPr lang="fr-FR" dirty="0" err="1"/>
              <a:t>typically</a:t>
            </a:r>
            <a:r>
              <a:rPr lang="fr-FR" dirty="0"/>
              <a:t> one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totalitarian</a:t>
            </a:r>
            <a:r>
              <a:rPr lang="fr-FR" dirty="0"/>
              <a:t> or post </a:t>
            </a:r>
            <a:r>
              <a:rPr lang="fr-FR" dirty="0" err="1"/>
              <a:t>apocalyptic</a:t>
            </a:r>
            <a:r>
              <a:rPr lang="fr-FR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B54697-5ADC-EEE2-020E-405FA7E69395}"/>
              </a:ext>
            </a:extLst>
          </p:cNvPr>
          <p:cNvSpPr txBox="1"/>
          <p:nvPr/>
        </p:nvSpPr>
        <p:spPr>
          <a:xfrm>
            <a:off x="285748" y="7040641"/>
            <a:ext cx="61007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divergent films obey to several rules characterizing the dystopia and I’m going to explain some of them to you.</a:t>
            </a:r>
          </a:p>
          <a:p>
            <a:pPr algn="just"/>
            <a:r>
              <a:rPr lang="fr-FR" dirty="0"/>
              <a:t>First of all,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 </a:t>
            </a:r>
            <a:r>
              <a:rPr lang="fr-FR" dirty="0" err="1"/>
              <a:t>that</a:t>
            </a:r>
            <a:r>
              <a:rPr lang="fr-FR" dirty="0"/>
              <a:t> the society </a:t>
            </a:r>
            <a:r>
              <a:rPr lang="fr-FR" dirty="0" err="1"/>
              <a:t>is</a:t>
            </a:r>
            <a:r>
              <a:rPr lang="fr-FR" dirty="0"/>
              <a:t>  a </a:t>
            </a:r>
            <a:r>
              <a:rPr lang="fr-FR" dirty="0" err="1"/>
              <a:t>perfect</a:t>
            </a:r>
            <a:r>
              <a:rPr lang="fr-FR" dirty="0"/>
              <a:t> </a:t>
            </a:r>
            <a:r>
              <a:rPr lang="fr-FR" dirty="0" err="1"/>
              <a:t>utopian</a:t>
            </a:r>
            <a:r>
              <a:rPr lang="fr-FR" dirty="0"/>
              <a:t> world but </a:t>
            </a:r>
            <a:r>
              <a:rPr lang="fr-FR" dirty="0" err="1"/>
              <a:t>that’s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 an illusion. </a:t>
            </a:r>
            <a:r>
              <a:rPr lang="fr-FR" dirty="0" err="1"/>
              <a:t>Soon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, in the first </a:t>
            </a:r>
            <a:r>
              <a:rPr lang="fr-FR" dirty="0" err="1"/>
              <a:t>mintutes</a:t>
            </a:r>
            <a:r>
              <a:rPr lang="fr-FR" dirty="0"/>
              <a:t> of the film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clearly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citizens</a:t>
            </a:r>
            <a:r>
              <a:rPr lang="fr-FR" dirty="0"/>
              <a:t> have a </a:t>
            </a:r>
            <a:r>
              <a:rPr lang="fr-FR" dirty="0" err="1"/>
              <a:t>fear</a:t>
            </a:r>
            <a:r>
              <a:rPr lang="fr-FR" dirty="0"/>
              <a:t> of the </a:t>
            </a:r>
            <a:r>
              <a:rPr lang="fr-FR" dirty="0" err="1"/>
              <a:t>outside</a:t>
            </a:r>
            <a:r>
              <a:rPr lang="fr-FR" dirty="0"/>
              <a:t> world </a:t>
            </a:r>
            <a:r>
              <a:rPr lang="fr-FR" dirty="0" err="1"/>
              <a:t>that</a:t>
            </a:r>
            <a:r>
              <a:rPr lang="fr-FR" dirty="0"/>
              <a:t> s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they’ve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a </a:t>
            </a:r>
            <a:r>
              <a:rPr lang="fr-FR" dirty="0" err="1"/>
              <a:t>wall</a:t>
            </a:r>
            <a:r>
              <a:rPr lang="fr-FR" dirty="0"/>
              <a:t> to </a:t>
            </a:r>
            <a:r>
              <a:rPr lang="fr-FR" dirty="0" err="1"/>
              <a:t>protect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. </a:t>
            </a:r>
            <a:r>
              <a:rPr lang="fr-FR" dirty="0" err="1"/>
              <a:t>They</a:t>
            </a:r>
            <a:r>
              <a:rPr lang="fr-FR" dirty="0"/>
              <a:t> live in a </a:t>
            </a:r>
            <a:r>
              <a:rPr lang="fr-FR" dirty="0" err="1"/>
              <a:t>dehumanized</a:t>
            </a:r>
            <a:r>
              <a:rPr lang="fr-FR" dirty="0"/>
              <a:t> society </a:t>
            </a:r>
            <a:r>
              <a:rPr lang="fr-FR" dirty="0" err="1"/>
              <a:t>where</a:t>
            </a:r>
            <a:r>
              <a:rPr lang="fr-FR" dirty="0"/>
              <a:t> factions are </a:t>
            </a:r>
            <a:r>
              <a:rPr lang="fr-FR" dirty="0" err="1"/>
              <a:t>created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control. But </a:t>
            </a:r>
            <a:r>
              <a:rPr lang="fr-FR" dirty="0" err="1"/>
              <a:t>this</a:t>
            </a:r>
            <a:r>
              <a:rPr lang="fr-FR" dirty="0"/>
              <a:t> concept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woshipped</a:t>
            </a:r>
            <a:r>
              <a:rPr lang="fr-FR" dirty="0"/>
              <a:t> by the people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conform</a:t>
            </a:r>
            <a:r>
              <a:rPr lang="fr-FR" dirty="0"/>
              <a:t> to  </a:t>
            </a:r>
            <a:r>
              <a:rPr lang="fr-FR" dirty="0" err="1"/>
              <a:t>uniform</a:t>
            </a:r>
            <a:r>
              <a:rPr lang="fr-FR" dirty="0"/>
              <a:t> expectations.</a:t>
            </a:r>
          </a:p>
          <a:p>
            <a:pPr algn="just"/>
            <a:r>
              <a:rPr lang="fr-FR" dirty="0"/>
              <a:t>Second of all; the more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advance</a:t>
            </a:r>
            <a:r>
              <a:rPr lang="fr-FR" dirty="0"/>
              <a:t> in the films the more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citizens</a:t>
            </a:r>
            <a:r>
              <a:rPr lang="fr-FR" dirty="0"/>
              <a:t> are </a:t>
            </a:r>
            <a:r>
              <a:rPr lang="fr-FR" dirty="0" err="1"/>
              <a:t>perceived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constant surveillance and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independent</a:t>
            </a:r>
            <a:r>
              <a:rPr lang="fr-FR" dirty="0"/>
              <a:t> </a:t>
            </a:r>
            <a:r>
              <a:rPr lang="fr-FR" dirty="0" err="1"/>
              <a:t>thought</a:t>
            </a:r>
            <a:r>
              <a:rPr lang="fr-FR" dirty="0"/>
              <a:t>, information and </a:t>
            </a:r>
            <a:r>
              <a:rPr lang="fr-FR" dirty="0" err="1"/>
              <a:t>freedom</a:t>
            </a:r>
            <a:r>
              <a:rPr lang="fr-FR" dirty="0"/>
              <a:t> are </a:t>
            </a:r>
            <a:r>
              <a:rPr lang="fr-FR" dirty="0" err="1"/>
              <a:t>restricted</a:t>
            </a:r>
            <a:r>
              <a:rPr lang="fr-FR" dirty="0"/>
              <a:t>. The Divergents are a </a:t>
            </a:r>
            <a:r>
              <a:rPr lang="fr-FR" dirty="0" err="1"/>
              <a:t>threat</a:t>
            </a:r>
            <a:r>
              <a:rPr lang="fr-FR" dirty="0"/>
              <a:t> for the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can </a:t>
            </a:r>
            <a:r>
              <a:rPr lang="fr-FR" dirty="0" err="1"/>
              <a:t>think</a:t>
            </a:r>
            <a:r>
              <a:rPr lang="fr-FR" dirty="0"/>
              <a:t> by </a:t>
            </a:r>
            <a:r>
              <a:rPr lang="fr-FR" dirty="0" err="1"/>
              <a:t>themsleves</a:t>
            </a:r>
            <a:r>
              <a:rPr lang="fr-FR" dirty="0"/>
              <a:t> and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rebelled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the factions system </a:t>
            </a:r>
            <a:r>
              <a:rPr lang="fr-FR" dirty="0" err="1"/>
              <a:t>that’s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they’re</a:t>
            </a:r>
            <a:r>
              <a:rPr lang="fr-FR" dirty="0"/>
              <a:t> </a:t>
            </a:r>
            <a:r>
              <a:rPr lang="fr-FR" dirty="0" err="1"/>
              <a:t>hunted</a:t>
            </a:r>
            <a:r>
              <a:rPr lang="fr-FR" dirty="0"/>
              <a:t> down by the Erudites.</a:t>
            </a:r>
          </a:p>
        </p:txBody>
      </p:sp>
    </p:spTree>
    <p:extLst>
      <p:ext uri="{BB962C8B-B14F-4D97-AF65-F5344CB8AC3E}">
        <p14:creationId xmlns:p14="http://schemas.microsoft.com/office/powerpoint/2010/main" val="206263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23E827-2EFA-110E-F68A-FB7CD653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8" y="2457625"/>
            <a:ext cx="3040504" cy="37276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BEA354-0446-1553-396E-2ACFCE4E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90500"/>
            <a:ext cx="5915025" cy="458614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latin typeface="ROG Fonts" panose="00000500000000000000" pitchFamily="50" charset="0"/>
              </a:rPr>
              <a:t>THE REAL DYSTOPIAN WORLD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2FFF84-9D22-6DE3-2275-EAC552756085}"/>
              </a:ext>
            </a:extLst>
          </p:cNvPr>
          <p:cNvSpPr txBox="1"/>
          <p:nvPr/>
        </p:nvSpPr>
        <p:spPr>
          <a:xfrm>
            <a:off x="1327825" y="586290"/>
            <a:ext cx="420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 </a:t>
            </a:r>
            <a:r>
              <a:rPr lang="fr-FR" dirty="0" err="1"/>
              <a:t>dystopia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/>
              <a:t>another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D5F268-D785-320D-B7D2-D1A47F6C5826}"/>
              </a:ext>
            </a:extLst>
          </p:cNvPr>
          <p:cNvSpPr txBox="1"/>
          <p:nvPr/>
        </p:nvSpPr>
        <p:spPr>
          <a:xfrm>
            <a:off x="471488" y="1044904"/>
            <a:ext cx="5915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 Divergent </a:t>
            </a:r>
            <a:r>
              <a:rPr lang="fr-FR" sz="1600" dirty="0" err="1"/>
              <a:t>takes</a:t>
            </a:r>
            <a:r>
              <a:rPr lang="fr-FR" sz="1600" dirty="0"/>
              <a:t> place in a </a:t>
            </a:r>
            <a:r>
              <a:rPr lang="fr-FR" sz="1600" dirty="0" err="1"/>
              <a:t>corrutped</a:t>
            </a:r>
            <a:r>
              <a:rPr lang="fr-FR" sz="1600" dirty="0"/>
              <a:t> world </a:t>
            </a:r>
            <a:r>
              <a:rPr lang="fr-FR" sz="1600" dirty="0" err="1"/>
              <a:t>where</a:t>
            </a:r>
            <a:r>
              <a:rPr lang="fr-FR" sz="1600" dirty="0"/>
              <a:t> science </a:t>
            </a:r>
            <a:r>
              <a:rPr lang="fr-FR" sz="1600" dirty="0" err="1"/>
              <a:t>reigns</a:t>
            </a:r>
            <a:r>
              <a:rPr lang="fr-FR" sz="1600" dirty="0"/>
              <a:t> and </a:t>
            </a:r>
            <a:r>
              <a:rPr lang="fr-FR" sz="1600" dirty="0" err="1"/>
              <a:t>genetics</a:t>
            </a:r>
            <a:r>
              <a:rPr lang="fr-FR" sz="1600" dirty="0"/>
              <a:t> </a:t>
            </a:r>
            <a:r>
              <a:rPr lang="fr-FR" sz="1600" dirty="0" err="1"/>
              <a:t>splicing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 </a:t>
            </a:r>
            <a:r>
              <a:rPr lang="fr-FR" sz="1600" dirty="0" err="1"/>
              <a:t>causing</a:t>
            </a:r>
            <a:r>
              <a:rPr lang="fr-FR" sz="1600" dirty="0"/>
              <a:t> people to go </a:t>
            </a:r>
            <a:r>
              <a:rPr lang="fr-FR" sz="1600" dirty="0" err="1"/>
              <a:t>crazy</a:t>
            </a:r>
            <a:r>
              <a:rPr lang="fr-FR" sz="1600" dirty="0"/>
              <a:t> and more. One </a:t>
            </a:r>
            <a:r>
              <a:rPr lang="fr-FR" sz="1600" dirty="0" err="1"/>
              <a:t>day</a:t>
            </a:r>
            <a:r>
              <a:rPr lang="fr-FR" sz="1600" dirty="0"/>
              <a:t> </a:t>
            </a:r>
            <a:r>
              <a:rPr lang="fr-FR" sz="1600" dirty="0" err="1"/>
              <a:t>some</a:t>
            </a:r>
            <a:r>
              <a:rPr lang="fr-FR" sz="1600" dirty="0"/>
              <a:t> </a:t>
            </a:r>
            <a:r>
              <a:rPr lang="fr-FR" sz="1600" dirty="0" err="1"/>
              <a:t>scientists</a:t>
            </a:r>
            <a:r>
              <a:rPr lang="fr-FR" sz="1600" dirty="0"/>
              <a:t> </a:t>
            </a:r>
            <a:r>
              <a:rPr lang="fr-FR" sz="1600" dirty="0" err="1"/>
              <a:t>decided</a:t>
            </a:r>
            <a:r>
              <a:rPr lang="fr-FR" sz="1600" dirty="0"/>
              <a:t> to </a:t>
            </a:r>
            <a:r>
              <a:rPr lang="fr-FR" sz="1600" dirty="0" err="1"/>
              <a:t>modified</a:t>
            </a:r>
            <a:r>
              <a:rPr lang="fr-FR" sz="1600" dirty="0"/>
              <a:t>  </a:t>
            </a:r>
            <a:r>
              <a:rPr lang="fr-FR" sz="1600" dirty="0" err="1"/>
              <a:t>people’s</a:t>
            </a:r>
            <a:r>
              <a:rPr lang="fr-FR" sz="1600" dirty="0"/>
              <a:t> </a:t>
            </a:r>
            <a:r>
              <a:rPr lang="fr-FR" sz="1600" dirty="0" err="1"/>
              <a:t>genes</a:t>
            </a:r>
            <a:r>
              <a:rPr lang="fr-FR" sz="1600" dirty="0"/>
              <a:t> in </a:t>
            </a:r>
            <a:r>
              <a:rPr lang="fr-FR" sz="1600" dirty="0" err="1"/>
              <a:t>order</a:t>
            </a:r>
            <a:r>
              <a:rPr lang="fr-FR" sz="1600" dirty="0"/>
              <a:t> to </a:t>
            </a:r>
            <a:r>
              <a:rPr lang="fr-FR" sz="1600" dirty="0" err="1"/>
              <a:t>make</a:t>
            </a:r>
            <a:r>
              <a:rPr lang="fr-FR" sz="1600" dirty="0"/>
              <a:t> </a:t>
            </a:r>
            <a:r>
              <a:rPr lang="fr-FR" sz="1600" dirty="0" err="1"/>
              <a:t>them</a:t>
            </a:r>
            <a:r>
              <a:rPr lang="fr-FR" sz="1600" dirty="0"/>
              <a:t>: </a:t>
            </a:r>
            <a:r>
              <a:rPr lang="fr-FR" sz="1600" dirty="0" err="1"/>
              <a:t>smarter</a:t>
            </a:r>
            <a:r>
              <a:rPr lang="fr-FR" sz="1600" dirty="0"/>
              <a:t>, braver, </a:t>
            </a:r>
            <a:r>
              <a:rPr lang="fr-FR" sz="1600" dirty="0" err="1"/>
              <a:t>selfless,more</a:t>
            </a:r>
            <a:r>
              <a:rPr lang="fr-FR" sz="1600" dirty="0"/>
              <a:t> </a:t>
            </a:r>
            <a:r>
              <a:rPr lang="fr-FR" sz="1600" dirty="0" err="1"/>
              <a:t>honest</a:t>
            </a:r>
            <a:r>
              <a:rPr lang="fr-FR" sz="1600" dirty="0"/>
              <a:t> and more </a:t>
            </a:r>
            <a:r>
              <a:rPr lang="fr-FR" sz="1600" dirty="0" err="1"/>
              <a:t>peaceful.But</a:t>
            </a:r>
            <a:r>
              <a:rPr lang="fr-FR" sz="1600" dirty="0"/>
              <a:t> </a:t>
            </a:r>
            <a:r>
              <a:rPr lang="fr-FR" sz="1600" dirty="0" err="1"/>
              <a:t>sadly</a:t>
            </a:r>
            <a:r>
              <a:rPr lang="fr-FR" sz="1600" dirty="0"/>
              <a:t> the </a:t>
            </a:r>
            <a:r>
              <a:rPr lang="fr-FR" sz="1600" dirty="0" err="1"/>
              <a:t>experiment</a:t>
            </a:r>
            <a:r>
              <a:rPr lang="fr-FR" sz="1600" dirty="0"/>
              <a:t> </a:t>
            </a:r>
            <a:r>
              <a:rPr lang="fr-FR" sz="1600" dirty="0" err="1"/>
              <a:t>failed</a:t>
            </a:r>
            <a:r>
              <a:rPr lang="fr-FR" sz="1600" dirty="0"/>
              <a:t> and </a:t>
            </a:r>
            <a:r>
              <a:rPr lang="fr-FR" sz="1600" dirty="0" err="1"/>
              <a:t>went</a:t>
            </a:r>
            <a:r>
              <a:rPr lang="fr-FR" sz="1600" dirty="0"/>
              <a:t> </a:t>
            </a:r>
            <a:r>
              <a:rPr lang="fr-FR" sz="1600" dirty="0" err="1"/>
              <a:t>wrong</a:t>
            </a:r>
            <a:r>
              <a:rPr lang="fr-FR" sz="1600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D75F85-86A4-4879-2879-BBD63301C005}"/>
              </a:ext>
            </a:extLst>
          </p:cNvPr>
          <p:cNvSpPr txBox="1"/>
          <p:nvPr/>
        </p:nvSpPr>
        <p:spPr>
          <a:xfrm>
            <a:off x="3813242" y="2353046"/>
            <a:ext cx="2573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In </a:t>
            </a:r>
            <a:r>
              <a:rPr lang="fr-FR" sz="1600" dirty="0" err="1"/>
              <a:t>order</a:t>
            </a:r>
            <a:r>
              <a:rPr lang="fr-FR" sz="1600" dirty="0"/>
              <a:t> to correct </a:t>
            </a:r>
            <a:r>
              <a:rPr lang="fr-FR" sz="1600" dirty="0" err="1"/>
              <a:t>those</a:t>
            </a:r>
            <a:r>
              <a:rPr lang="fr-FR" sz="1600" dirty="0"/>
              <a:t> </a:t>
            </a:r>
            <a:r>
              <a:rPr lang="fr-FR" sz="1600" dirty="0" err="1"/>
              <a:t>genes</a:t>
            </a:r>
            <a:r>
              <a:rPr lang="fr-FR" sz="1600" dirty="0"/>
              <a:t> </a:t>
            </a:r>
            <a:r>
              <a:rPr lang="fr-FR" sz="1600" dirty="0" err="1"/>
              <a:t>scientists</a:t>
            </a:r>
            <a:r>
              <a:rPr lang="fr-FR" sz="1600" dirty="0"/>
              <a:t> </a:t>
            </a:r>
            <a:r>
              <a:rPr lang="fr-FR" sz="1600" dirty="0" err="1"/>
              <a:t>started</a:t>
            </a:r>
            <a:r>
              <a:rPr lang="fr-FR" sz="1600" dirty="0"/>
              <a:t> an </a:t>
            </a:r>
            <a:r>
              <a:rPr lang="fr-FR" sz="1600" dirty="0" err="1"/>
              <a:t>experiement</a:t>
            </a:r>
            <a:r>
              <a:rPr lang="fr-FR" sz="1600" dirty="0"/>
              <a:t> and in the </a:t>
            </a:r>
            <a:r>
              <a:rPr lang="fr-FR" sz="1600"/>
              <a:t>big finale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finally</a:t>
            </a:r>
            <a:r>
              <a:rPr lang="fr-FR" sz="1600" dirty="0"/>
              <a:t> </a:t>
            </a:r>
            <a:r>
              <a:rPr lang="fr-FR" sz="1600" dirty="0" err="1"/>
              <a:t>understand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inside</a:t>
            </a:r>
            <a:r>
              <a:rPr lang="fr-FR" sz="1600" dirty="0"/>
              <a:t> the </a:t>
            </a:r>
            <a:r>
              <a:rPr lang="fr-FR" sz="1600" dirty="0" err="1"/>
              <a:t>fence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where</a:t>
            </a:r>
            <a:r>
              <a:rPr lang="fr-FR" sz="1600" dirty="0"/>
              <a:t> Edith </a:t>
            </a:r>
            <a:r>
              <a:rPr lang="fr-FR" sz="1600" dirty="0" err="1"/>
              <a:t>Prior’s</a:t>
            </a:r>
            <a:r>
              <a:rPr lang="fr-FR" sz="1600" dirty="0"/>
              <a:t> </a:t>
            </a:r>
            <a:r>
              <a:rPr lang="fr-FR" sz="1600" dirty="0" err="1"/>
              <a:t>experiment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. The </a:t>
            </a:r>
            <a:r>
              <a:rPr lang="fr-FR" sz="1600" dirty="0" err="1"/>
              <a:t>only</a:t>
            </a:r>
            <a:r>
              <a:rPr lang="fr-FR" sz="1600" dirty="0"/>
              <a:t> </a:t>
            </a:r>
            <a:r>
              <a:rPr lang="fr-FR" sz="1600" dirty="0" err="1"/>
              <a:t>experiment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doesn’t</a:t>
            </a:r>
            <a:r>
              <a:rPr lang="fr-FR" sz="1600" dirty="0"/>
              <a:t> </a:t>
            </a:r>
            <a:r>
              <a:rPr lang="fr-FR" sz="1600" dirty="0" err="1"/>
              <a:t>failed</a:t>
            </a:r>
            <a:r>
              <a:rPr lang="fr-FR" sz="1600" dirty="0"/>
              <a:t> </a:t>
            </a:r>
            <a:r>
              <a:rPr lang="fr-FR" sz="1600" dirty="0" err="1"/>
              <a:t>thanks</a:t>
            </a:r>
            <a:r>
              <a:rPr lang="fr-FR" sz="1600" dirty="0"/>
              <a:t> to the introduction of the faction system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brings</a:t>
            </a:r>
            <a:r>
              <a:rPr lang="fr-FR" sz="1600" dirty="0"/>
              <a:t> back </a:t>
            </a:r>
            <a:r>
              <a:rPr lang="fr-FR" sz="1600" dirty="0" err="1"/>
              <a:t>order</a:t>
            </a:r>
            <a:r>
              <a:rPr lang="fr-FR" sz="1600" dirty="0"/>
              <a:t> and control. And </a:t>
            </a:r>
            <a:r>
              <a:rPr lang="fr-FR" sz="1600" dirty="0" err="1"/>
              <a:t>then</a:t>
            </a:r>
            <a:r>
              <a:rPr lang="fr-FR" sz="1600" dirty="0"/>
              <a:t> came the Divergent, the people </a:t>
            </a:r>
            <a:r>
              <a:rPr lang="fr-FR" sz="1600" dirty="0" err="1"/>
              <a:t>whose</a:t>
            </a:r>
            <a:r>
              <a:rPr lang="fr-FR" sz="1600" dirty="0"/>
              <a:t> </a:t>
            </a:r>
            <a:r>
              <a:rPr lang="fr-FR" sz="1600" dirty="0" err="1"/>
              <a:t>genes</a:t>
            </a:r>
            <a:r>
              <a:rPr lang="fr-FR" sz="1600" dirty="0"/>
              <a:t> </a:t>
            </a:r>
            <a:r>
              <a:rPr lang="fr-FR" sz="1600" dirty="0" err="1"/>
              <a:t>had</a:t>
            </a:r>
            <a:r>
              <a:rPr lang="fr-FR" sz="1600" dirty="0"/>
              <a:t> been </a:t>
            </a:r>
            <a:r>
              <a:rPr lang="fr-FR" sz="1600" dirty="0" err="1"/>
              <a:t>corrected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2A25F1-8623-92D3-24E7-1791FB5896F2}"/>
              </a:ext>
            </a:extLst>
          </p:cNvPr>
          <p:cNvSpPr txBox="1"/>
          <p:nvPr/>
        </p:nvSpPr>
        <p:spPr>
          <a:xfrm>
            <a:off x="330740" y="6179666"/>
            <a:ext cx="6055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In Divergent science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r>
              <a:rPr lang="fr-FR" sz="1600" dirty="0"/>
              <a:t> to </a:t>
            </a:r>
            <a:r>
              <a:rPr lang="fr-FR" sz="1600" dirty="0" err="1"/>
              <a:t>create</a:t>
            </a:r>
            <a:r>
              <a:rPr lang="fr-FR" sz="1600" dirty="0"/>
              <a:t> a </a:t>
            </a:r>
            <a:r>
              <a:rPr lang="fr-FR" sz="1600" dirty="0" err="1"/>
              <a:t>dystopian</a:t>
            </a:r>
            <a:r>
              <a:rPr lang="fr-FR" sz="1600" dirty="0"/>
              <a:t> world. </a:t>
            </a:r>
            <a:r>
              <a:rPr lang="fr-FR" sz="1600" dirty="0" err="1"/>
              <a:t>They</a:t>
            </a:r>
            <a:r>
              <a:rPr lang="fr-FR" sz="1600" dirty="0"/>
              <a:t> </a:t>
            </a:r>
            <a:r>
              <a:rPr lang="fr-FR" sz="1600" dirty="0" err="1"/>
              <a:t>took</a:t>
            </a:r>
            <a:r>
              <a:rPr lang="fr-FR" sz="1600" dirty="0"/>
              <a:t> </a:t>
            </a:r>
            <a:r>
              <a:rPr lang="fr-FR" sz="1600" dirty="0" err="1"/>
              <a:t>what</a:t>
            </a:r>
            <a:r>
              <a:rPr lang="fr-FR" sz="1600" dirty="0"/>
              <a:t>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already</a:t>
            </a:r>
            <a:r>
              <a:rPr lang="fr-FR" sz="1600" dirty="0"/>
              <a:t> real: the </a:t>
            </a:r>
            <a:r>
              <a:rPr lang="fr-FR" sz="1600" dirty="0" err="1"/>
              <a:t>genetic</a:t>
            </a:r>
            <a:r>
              <a:rPr lang="fr-FR" sz="1600" dirty="0"/>
              <a:t> modifications </a:t>
            </a:r>
            <a:r>
              <a:rPr lang="fr-FR" sz="1600" dirty="0" err="1"/>
              <a:t>done</a:t>
            </a:r>
            <a:r>
              <a:rPr lang="fr-FR" sz="1600" dirty="0"/>
              <a:t> on </a:t>
            </a:r>
            <a:r>
              <a:rPr lang="fr-FR" sz="1600" dirty="0" err="1"/>
              <a:t>animals</a:t>
            </a:r>
            <a:r>
              <a:rPr lang="fr-FR" sz="1600" dirty="0"/>
              <a:t> in certain </a:t>
            </a:r>
            <a:r>
              <a:rPr lang="fr-FR" sz="1600" dirty="0" err="1"/>
              <a:t>labs</a:t>
            </a:r>
            <a:r>
              <a:rPr lang="fr-FR" sz="1600" dirty="0"/>
              <a:t> and </a:t>
            </a:r>
            <a:r>
              <a:rPr lang="fr-FR" sz="1600" dirty="0" err="1"/>
              <a:t>took</a:t>
            </a:r>
            <a:r>
              <a:rPr lang="fr-FR" sz="1600" dirty="0"/>
              <a:t> </a:t>
            </a:r>
            <a:r>
              <a:rPr lang="fr-FR" sz="1600" dirty="0" err="1"/>
              <a:t>it</a:t>
            </a:r>
            <a:r>
              <a:rPr lang="fr-FR" sz="1600" dirty="0"/>
              <a:t> at the </a:t>
            </a:r>
            <a:r>
              <a:rPr lang="fr-FR" sz="1600" dirty="0" err="1"/>
              <a:t>extrem</a:t>
            </a:r>
            <a:r>
              <a:rPr lang="fr-FR" sz="1600" dirty="0"/>
              <a:t>. </a:t>
            </a:r>
            <a:r>
              <a:rPr lang="fr-FR" sz="1600" dirty="0" err="1"/>
              <a:t>Modifing</a:t>
            </a:r>
            <a:r>
              <a:rPr lang="fr-FR" sz="1600" dirty="0"/>
              <a:t> </a:t>
            </a:r>
            <a:r>
              <a:rPr lang="fr-FR" sz="1600" dirty="0" err="1"/>
              <a:t>humans</a:t>
            </a:r>
            <a:r>
              <a:rPr lang="fr-FR" sz="1600" dirty="0"/>
              <a:t> </a:t>
            </a:r>
            <a:r>
              <a:rPr lang="fr-FR" sz="1600" dirty="0" err="1"/>
              <a:t>genes</a:t>
            </a:r>
            <a:r>
              <a:rPr lang="fr-FR" sz="1600" dirty="0"/>
              <a:t>. The </a:t>
            </a:r>
            <a:r>
              <a:rPr lang="fr-FR" sz="1600" dirty="0" err="1"/>
              <a:t>experiment</a:t>
            </a:r>
            <a:r>
              <a:rPr lang="fr-FR" sz="1600" dirty="0"/>
              <a:t> </a:t>
            </a:r>
            <a:r>
              <a:rPr lang="fr-FR" sz="1600" dirty="0" err="1"/>
              <a:t>failed</a:t>
            </a:r>
            <a:r>
              <a:rPr lang="fr-FR" sz="1600" dirty="0"/>
              <a:t> and chaos </a:t>
            </a:r>
            <a:r>
              <a:rPr lang="fr-FR" sz="1600" dirty="0" err="1"/>
              <a:t>reigned</a:t>
            </a:r>
            <a:r>
              <a:rPr lang="fr-FR" sz="1600" dirty="0"/>
              <a:t>. </a:t>
            </a:r>
            <a:r>
              <a:rPr lang="fr-FR" sz="1600" dirty="0" err="1"/>
              <a:t>Outside</a:t>
            </a:r>
            <a:r>
              <a:rPr lang="fr-FR" sz="1600" dirty="0"/>
              <a:t> the </a:t>
            </a:r>
            <a:r>
              <a:rPr lang="fr-FR" sz="1600" dirty="0" err="1"/>
              <a:t>fence</a:t>
            </a:r>
            <a:r>
              <a:rPr lang="fr-FR" sz="1600" dirty="0"/>
              <a:t> the people </a:t>
            </a:r>
            <a:r>
              <a:rPr lang="fr-FR" sz="1600" dirty="0" err="1"/>
              <a:t>were</a:t>
            </a:r>
            <a:r>
              <a:rPr lang="fr-FR" sz="1600" dirty="0"/>
              <a:t> </a:t>
            </a:r>
            <a:r>
              <a:rPr lang="fr-FR" sz="1600" dirty="0" err="1"/>
              <a:t>indeed</a:t>
            </a:r>
            <a:r>
              <a:rPr lang="fr-FR" sz="1600" dirty="0"/>
              <a:t> </a:t>
            </a:r>
            <a:r>
              <a:rPr lang="fr-FR" sz="1600" dirty="0" err="1"/>
              <a:t>almost</a:t>
            </a:r>
            <a:r>
              <a:rPr lang="fr-FR" sz="1600" dirty="0"/>
              <a:t> all </a:t>
            </a:r>
            <a:r>
              <a:rPr lang="fr-FR" sz="1600" dirty="0" err="1"/>
              <a:t>genetically</a:t>
            </a:r>
            <a:r>
              <a:rPr lang="fr-FR" sz="1600" dirty="0"/>
              <a:t> </a:t>
            </a:r>
            <a:r>
              <a:rPr lang="fr-FR" sz="1600" dirty="0" err="1"/>
              <a:t>damaged</a:t>
            </a:r>
            <a:r>
              <a:rPr lang="fr-FR" sz="1600" dirty="0"/>
              <a:t>. </a:t>
            </a:r>
            <a:r>
              <a:rPr lang="fr-FR" sz="1600" dirty="0" err="1"/>
              <a:t>That’s</a:t>
            </a:r>
            <a:r>
              <a:rPr lang="fr-FR" sz="1600" dirty="0"/>
              <a:t> </a:t>
            </a:r>
            <a:r>
              <a:rPr lang="fr-FR" sz="1600" dirty="0" err="1"/>
              <a:t>what</a:t>
            </a:r>
            <a:r>
              <a:rPr lang="fr-FR" sz="1600" dirty="0"/>
              <a:t> </a:t>
            </a:r>
            <a:r>
              <a:rPr lang="fr-FR" sz="1600" dirty="0" err="1"/>
              <a:t>created</a:t>
            </a:r>
            <a:r>
              <a:rPr lang="fr-FR" sz="1600" dirty="0"/>
              <a:t> the « end of the world » and </a:t>
            </a:r>
            <a:r>
              <a:rPr lang="fr-FR" sz="1600" dirty="0" err="1"/>
              <a:t>make</a:t>
            </a:r>
            <a:r>
              <a:rPr lang="fr-FR" sz="1600" dirty="0"/>
              <a:t> a </a:t>
            </a:r>
            <a:r>
              <a:rPr lang="fr-FR" sz="1600" dirty="0" err="1"/>
              <a:t>dystopia</a:t>
            </a:r>
            <a:r>
              <a:rPr lang="fr-FR" sz="1600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6D36153-7728-A979-0CAB-C6E8A24B8EBA}"/>
              </a:ext>
            </a:extLst>
          </p:cNvPr>
          <p:cNvSpPr txBox="1"/>
          <p:nvPr/>
        </p:nvSpPr>
        <p:spPr>
          <a:xfrm>
            <a:off x="175099" y="8021219"/>
            <a:ext cx="4815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I chose Divergent </a:t>
            </a:r>
            <a:r>
              <a:rPr lang="fr-FR" sz="1600" dirty="0" err="1"/>
              <a:t>because</a:t>
            </a:r>
            <a:r>
              <a:rPr lang="fr-FR" sz="1600" dirty="0"/>
              <a:t> </a:t>
            </a:r>
            <a:r>
              <a:rPr lang="fr-FR" sz="1600" dirty="0" err="1"/>
              <a:t>I’ve</a:t>
            </a:r>
            <a:r>
              <a:rPr lang="fr-FR" sz="1600" dirty="0"/>
              <a:t> </a:t>
            </a:r>
            <a:r>
              <a:rPr lang="fr-FR" sz="1600" dirty="0" err="1"/>
              <a:t>read</a:t>
            </a:r>
            <a:r>
              <a:rPr lang="fr-FR" sz="1600" dirty="0"/>
              <a:t> the books and </a:t>
            </a:r>
            <a:r>
              <a:rPr lang="fr-FR" sz="1600" dirty="0" err="1"/>
              <a:t>loved</a:t>
            </a:r>
            <a:r>
              <a:rPr lang="fr-FR" sz="1600" dirty="0"/>
              <a:t> the films. I love the </a:t>
            </a:r>
            <a:r>
              <a:rPr lang="fr-FR" sz="1600" dirty="0" err="1"/>
              <a:t>complexity</a:t>
            </a:r>
            <a:r>
              <a:rPr lang="fr-FR" sz="1600" dirty="0"/>
              <a:t> of the </a:t>
            </a:r>
            <a:r>
              <a:rPr lang="fr-FR" sz="1600" dirty="0" err="1"/>
              <a:t>universe.This</a:t>
            </a:r>
            <a:r>
              <a:rPr lang="fr-FR" sz="1600" dirty="0"/>
              <a:t>  </a:t>
            </a:r>
            <a:r>
              <a:rPr lang="fr-FR" sz="1600" dirty="0" err="1"/>
              <a:t>dystopia</a:t>
            </a:r>
            <a:r>
              <a:rPr lang="fr-FR" sz="1600" dirty="0"/>
              <a:t> shows us the </a:t>
            </a:r>
            <a:r>
              <a:rPr lang="fr-FR" sz="1600" dirty="0" err="1"/>
              <a:t>result</a:t>
            </a:r>
            <a:r>
              <a:rPr lang="fr-FR" sz="1600" dirty="0"/>
              <a:t> of the control of the society by an </a:t>
            </a:r>
            <a:r>
              <a:rPr lang="fr-FR" sz="1600" dirty="0" err="1"/>
              <a:t>authoritarian</a:t>
            </a:r>
            <a:r>
              <a:rPr lang="fr-FR" sz="1600" dirty="0"/>
              <a:t> </a:t>
            </a:r>
            <a:r>
              <a:rPr lang="fr-FR" sz="1600" dirty="0" err="1"/>
              <a:t>government</a:t>
            </a:r>
            <a:r>
              <a:rPr lang="fr-FR" sz="1600" dirty="0"/>
              <a:t>. </a:t>
            </a:r>
            <a:r>
              <a:rPr lang="en-US" sz="1600" dirty="0"/>
              <a:t>It is a dehumanized universe where science dominates social relations. I also love that the main character is a woman, it happens a lot in dystopian films and novels because in those universes a woman point of </a:t>
            </a:r>
            <a:r>
              <a:rPr lang="en-US" sz="1600" dirty="0" err="1"/>
              <a:t>vue</a:t>
            </a:r>
            <a:r>
              <a:rPr lang="en-US" sz="1600" dirty="0"/>
              <a:t> is preferred. It brings more hope and impress more because a woman rebelling is rarer and in those films they find courage and strength, and became leaders. Other action films preferred a male character because in the public opinion women can’t lead they’ll always be outsmarted and outmuscled but they’re wrong and having a female character is somehow a way to give a voice to the oppressed sex.</a:t>
            </a:r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ECEE7A-7516-95A1-172A-7C7C35DBD2C6}"/>
              </a:ext>
            </a:extLst>
          </p:cNvPr>
          <p:cNvSpPr txBox="1"/>
          <p:nvPr/>
        </p:nvSpPr>
        <p:spPr>
          <a:xfrm>
            <a:off x="2033235" y="7743491"/>
            <a:ext cx="29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G Fonts" panose="00000500000000000000" pitchFamily="50" charset="0"/>
              </a:rPr>
              <a:t>WHY DIVERGENT ?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2A7FCC0-A0D9-CF73-0FF5-5A9C0B337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9" t="10196" r="13621" b="17972"/>
          <a:stretch/>
        </p:blipFill>
        <p:spPr>
          <a:xfrm>
            <a:off x="4990748" y="8021219"/>
            <a:ext cx="1794709" cy="2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46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201</TotalTime>
  <Words>782</Words>
  <Application>Microsoft Office PowerPoint</Application>
  <PresentationFormat>Grand écran</PresentationFormat>
  <Paragraphs>25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ROG Fonts</vt:lpstr>
      <vt:lpstr>Thème Office</vt:lpstr>
      <vt:lpstr>DIVERGENT</vt:lpstr>
      <vt:lpstr>synopsis</vt:lpstr>
      <vt:lpstr>THE REAL DYSTOPIAN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DIVERGENT</dc:title>
  <dc:creator>Alexis VINCENT</dc:creator>
  <cp:lastModifiedBy>Alexis VINCENT</cp:lastModifiedBy>
  <cp:revision>12</cp:revision>
  <cp:lastPrinted>2023-09-10T15:43:02Z</cp:lastPrinted>
  <dcterms:created xsi:type="dcterms:W3CDTF">2023-08-31T15:36:07Z</dcterms:created>
  <dcterms:modified xsi:type="dcterms:W3CDTF">2023-10-07T09:45:30Z</dcterms:modified>
</cp:coreProperties>
</file>